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60" r:id="rId4"/>
    <p:sldId id="259" r:id="rId5"/>
    <p:sldId id="267" r:id="rId6"/>
    <p:sldId id="265" r:id="rId7"/>
    <p:sldId id="262" r:id="rId8"/>
    <p:sldId id="263" r:id="rId9"/>
    <p:sldId id="268"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6B24"/>
    <a:srgbClr val="FF9A47"/>
    <a:srgbClr val="E97132"/>
    <a:srgbClr val="1D9BF0"/>
    <a:srgbClr val="9ACBD0"/>
    <a:srgbClr val="0E9ED5"/>
    <a:srgbClr val="001A6E"/>
    <a:srgbClr val="2973B2"/>
    <a:srgbClr val="262626"/>
    <a:srgbClr val="C09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693C6F-C51F-4CBB-80E3-3A201530D7A8}" v="251" dt="2025-01-21T22:02:07.682"/>
    <p1510:client id="{2061B586-0780-404E-A2FB-0C2D1EC2F400}" v="21" dt="2025-01-21T23:27:37.447"/>
    <p1510:client id="{50E9A947-8481-4555-BEC9-C61C07D4C01F}" v="238" dt="2025-01-22T14:41:28.647"/>
    <p1510:client id="{6CA3907B-D900-45F9-835D-B66F53DB5CF1}" v="5" dt="2025-01-22T17:00:41.740"/>
    <p1510:client id="{7024BA31-FE5D-4E20-B3DD-56DAE7A0DF90}" v="262" dt="2025-01-21T22:51:18.194"/>
    <p1510:client id="{7676BCF5-9680-4154-90AD-BCD5D0DCF2E5}" v="950" dt="2025-01-22T01:36:39.608"/>
    <p1510:client id="{81B0B85B-16A9-4123-82BD-EEB3914AF5CE}" v="7" dt="2025-01-21T22:04:06.846"/>
    <p1510:client id="{CE16E713-8BFF-4715-A11E-BC991B4FAC96}" v="28" dt="2025-01-22T21:38:10.538"/>
    <p1510:client id="{CE3098E8-B55A-4ACA-8D1D-0F46ED87D4CB}" v="1217" dt="2025-01-22T16:30:02.221"/>
    <p1510:client id="{DCC5AB4B-DEDF-4D59-A6BD-E833AD5D7050}" v="141" dt="2025-01-22T00:18:45.779"/>
    <p1510:client id="{F5162F2D-67FF-4E2A-AA85-309EA61C5FBC}" v="28" dt="2025-01-22T00:40:21.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62" autoAdjust="0"/>
  </p:normalViewPr>
  <p:slideViewPr>
    <p:cSldViewPr snapToGrid="0">
      <p:cViewPr varScale="1">
        <p:scale>
          <a:sx n="105" d="100"/>
          <a:sy n="105" d="100"/>
        </p:scale>
        <p:origin x="2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45666C-AAC3-46DC-B4F3-3EB0836E7F98}"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026BE910-0CDC-4B2E-BDA9-E50350DE20D9}">
      <dgm:prSet/>
      <dgm:spPr/>
      <dgm:t>
        <a:bodyPr/>
        <a:lstStyle/>
        <a:p>
          <a:pPr>
            <a:lnSpc>
              <a:spcPct val="100000"/>
            </a:lnSpc>
          </a:pPr>
          <a:r>
            <a:rPr lang="en-US" b="1">
              <a:latin typeface="Calibri"/>
              <a:ea typeface="Calibri"/>
              <a:cs typeface="Calibri"/>
            </a:rPr>
            <a:t>Sentimental Analysis</a:t>
          </a:r>
          <a:r>
            <a:rPr lang="en-US">
              <a:latin typeface="Calibri"/>
              <a:ea typeface="Calibri"/>
              <a:cs typeface="Calibri"/>
            </a:rPr>
            <a:t>: A Natural Language Processing technique that aims to determine a text's overall emotion.</a:t>
          </a:r>
        </a:p>
      </dgm:t>
    </dgm:pt>
    <dgm:pt modelId="{709BD056-1F40-4863-B94B-E21108496276}" type="parTrans" cxnId="{D1B04EA4-C8CF-4668-B6C5-C92A9C717196}">
      <dgm:prSet/>
      <dgm:spPr/>
      <dgm:t>
        <a:bodyPr/>
        <a:lstStyle/>
        <a:p>
          <a:endParaRPr lang="en-US"/>
        </a:p>
      </dgm:t>
    </dgm:pt>
    <dgm:pt modelId="{7A929375-4909-4E5F-8B5A-1693049E4524}" type="sibTrans" cxnId="{D1B04EA4-C8CF-4668-B6C5-C92A9C717196}">
      <dgm:prSet/>
      <dgm:spPr/>
      <dgm:t>
        <a:bodyPr/>
        <a:lstStyle/>
        <a:p>
          <a:endParaRPr lang="en-US"/>
        </a:p>
      </dgm:t>
    </dgm:pt>
    <dgm:pt modelId="{D1092097-3A5E-489C-AF9F-290144CD40EB}">
      <dgm:prSet/>
      <dgm:spPr/>
      <dgm:t>
        <a:bodyPr/>
        <a:lstStyle/>
        <a:p>
          <a:pPr>
            <a:lnSpc>
              <a:spcPct val="100000"/>
            </a:lnSpc>
          </a:pPr>
          <a:r>
            <a:rPr lang="en-US" b="1">
              <a:latin typeface="Calibri"/>
              <a:ea typeface="Calibri"/>
              <a:cs typeface="Calibri"/>
            </a:rPr>
            <a:t>Natural Language Processing</a:t>
          </a:r>
          <a:r>
            <a:rPr lang="en-US" b="0">
              <a:latin typeface="Calibri"/>
              <a:ea typeface="Calibri"/>
              <a:cs typeface="Calibri"/>
            </a:rPr>
            <a:t> (NLP): </a:t>
          </a:r>
          <a:r>
            <a:rPr lang="en-US">
              <a:latin typeface="Calibri"/>
              <a:ea typeface="Calibri"/>
              <a:cs typeface="Calibri"/>
            </a:rPr>
            <a:t>Technology that helps computers understand human language.</a:t>
          </a:r>
        </a:p>
      </dgm:t>
    </dgm:pt>
    <dgm:pt modelId="{241477C6-D58A-48B8-BD9D-6C1E25B536DA}" type="parTrans" cxnId="{246FA1A8-6442-476B-B9B9-391DB13CB089}">
      <dgm:prSet/>
      <dgm:spPr/>
      <dgm:t>
        <a:bodyPr/>
        <a:lstStyle/>
        <a:p>
          <a:endParaRPr lang="en-US"/>
        </a:p>
      </dgm:t>
    </dgm:pt>
    <dgm:pt modelId="{E10F8C4B-7C6C-41B6-92A8-E61342B27BB5}" type="sibTrans" cxnId="{246FA1A8-6442-476B-B9B9-391DB13CB089}">
      <dgm:prSet/>
      <dgm:spPr/>
      <dgm:t>
        <a:bodyPr/>
        <a:lstStyle/>
        <a:p>
          <a:endParaRPr lang="en-US"/>
        </a:p>
      </dgm:t>
    </dgm:pt>
    <dgm:pt modelId="{803D9675-D4F2-4CAB-B069-4BB08ACD13FF}">
      <dgm:prSet phldr="0"/>
      <dgm:spPr/>
      <dgm:t>
        <a:bodyPr/>
        <a:lstStyle/>
        <a:p>
          <a:pPr>
            <a:lnSpc>
              <a:spcPct val="100000"/>
            </a:lnSpc>
          </a:pPr>
          <a:r>
            <a:rPr lang="en-US">
              <a:latin typeface="Calibri"/>
              <a:ea typeface="Calibri"/>
              <a:cs typeface="Calibri"/>
            </a:rPr>
            <a:t>Nowadays lots of text data, such as reviews, emails, tweets </a:t>
          </a:r>
        </a:p>
      </dgm:t>
    </dgm:pt>
    <dgm:pt modelId="{A7C5D8E4-A892-4C85-946F-5B67CBCFD862}" type="parTrans" cxnId="{DB6F5BBA-56D0-4D06-BB02-D9CA221F4E23}">
      <dgm:prSet/>
      <dgm:spPr/>
      <dgm:t>
        <a:bodyPr/>
        <a:lstStyle/>
        <a:p>
          <a:endParaRPr lang="en-US"/>
        </a:p>
      </dgm:t>
    </dgm:pt>
    <dgm:pt modelId="{EC319ADF-59D6-437A-8109-13D05C664E49}" type="sibTrans" cxnId="{DB6F5BBA-56D0-4D06-BB02-D9CA221F4E23}">
      <dgm:prSet/>
      <dgm:spPr/>
      <dgm:t>
        <a:bodyPr/>
        <a:lstStyle/>
        <a:p>
          <a:endParaRPr lang="en-US"/>
        </a:p>
      </dgm:t>
    </dgm:pt>
    <dgm:pt modelId="{C47BBBAA-19DE-4A89-8D10-9F631F06E6EE}" type="pres">
      <dgm:prSet presAssocID="{9D45666C-AAC3-46DC-B4F3-3EB0836E7F98}" presName="root" presStyleCnt="0">
        <dgm:presLayoutVars>
          <dgm:dir/>
          <dgm:resizeHandles val="exact"/>
        </dgm:presLayoutVars>
      </dgm:prSet>
      <dgm:spPr/>
    </dgm:pt>
    <dgm:pt modelId="{8BA50C77-E0A3-495D-BBA4-1157948F7007}" type="pres">
      <dgm:prSet presAssocID="{026BE910-0CDC-4B2E-BDA9-E50350DE20D9}" presName="compNode" presStyleCnt="0"/>
      <dgm:spPr/>
    </dgm:pt>
    <dgm:pt modelId="{F173DA8F-483C-4B87-A1E4-63CE8337653E}" type="pres">
      <dgm:prSet presAssocID="{026BE910-0CDC-4B2E-BDA9-E50350DE20D9}" presName="bgRect" presStyleLbl="bgShp" presStyleIdx="0" presStyleCnt="3"/>
      <dgm:spPr/>
    </dgm:pt>
    <dgm:pt modelId="{604DB63D-FE2E-4BDB-9021-0F28C17632C1}" type="pres">
      <dgm:prSet presAssocID="{026BE910-0CDC-4B2E-BDA9-E50350DE20D9}" presName="iconRect" presStyleLbl="node1" presStyleIdx="0" presStyleCnt="3"/>
      <dgm:spPr>
        <a:blipFill>
          <a:blip xmlns:r="http://schemas.openxmlformats.org/officeDocument/2006/relationships" r:embed="rId1">
            <a:duotone>
              <a:schemeClr val="accent6">
                <a:shade val="45000"/>
                <a:satMod val="135000"/>
              </a:schemeClr>
              <a:prstClr val="white"/>
            </a:duotone>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inning face with solid fill with solid fill"/>
        </a:ext>
      </dgm:extLst>
    </dgm:pt>
    <dgm:pt modelId="{4E3A01EB-681B-46E2-9A64-592D4906C473}" type="pres">
      <dgm:prSet presAssocID="{026BE910-0CDC-4B2E-BDA9-E50350DE20D9}" presName="spaceRect" presStyleCnt="0"/>
      <dgm:spPr/>
    </dgm:pt>
    <dgm:pt modelId="{22D7A667-7D60-427D-8B19-CEC5F35BC857}" type="pres">
      <dgm:prSet presAssocID="{026BE910-0CDC-4B2E-BDA9-E50350DE20D9}" presName="parTx" presStyleLbl="revTx" presStyleIdx="0" presStyleCnt="3">
        <dgm:presLayoutVars>
          <dgm:chMax val="0"/>
          <dgm:chPref val="0"/>
        </dgm:presLayoutVars>
      </dgm:prSet>
      <dgm:spPr/>
    </dgm:pt>
    <dgm:pt modelId="{888C98F7-42A9-4ECD-832C-D36D581142DD}" type="pres">
      <dgm:prSet presAssocID="{7A929375-4909-4E5F-8B5A-1693049E4524}" presName="sibTrans" presStyleCnt="0"/>
      <dgm:spPr/>
    </dgm:pt>
    <dgm:pt modelId="{52778D61-1C0A-4216-850A-4DE66F7200C8}" type="pres">
      <dgm:prSet presAssocID="{D1092097-3A5E-489C-AF9F-290144CD40EB}" presName="compNode" presStyleCnt="0"/>
      <dgm:spPr/>
    </dgm:pt>
    <dgm:pt modelId="{63BEB3E2-CD25-4DFF-9AAF-C2919384FEA6}" type="pres">
      <dgm:prSet presAssocID="{D1092097-3A5E-489C-AF9F-290144CD40EB}" presName="bgRect" presStyleLbl="bgShp" presStyleIdx="1" presStyleCnt="3"/>
      <dgm:spPr/>
    </dgm:pt>
    <dgm:pt modelId="{C58D0306-6EAA-4986-B67B-DD730B999179}" type="pres">
      <dgm:prSet presAssocID="{D1092097-3A5E-489C-AF9F-290144CD40EB}" presName="iconRect" presStyleLbl="node1" presStyleIdx="1" presStyleCnt="3"/>
      <dgm:spPr>
        <a:blipFill>
          <a:blip xmlns:r="http://schemas.openxmlformats.org/officeDocument/2006/relationships" r:embed="rId3">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3BF3C588-6057-45D9-AED8-D3791E78F948}" type="pres">
      <dgm:prSet presAssocID="{D1092097-3A5E-489C-AF9F-290144CD40EB}" presName="spaceRect" presStyleCnt="0"/>
      <dgm:spPr/>
    </dgm:pt>
    <dgm:pt modelId="{C869967D-09E3-4B58-8234-9B5CAD11569D}" type="pres">
      <dgm:prSet presAssocID="{D1092097-3A5E-489C-AF9F-290144CD40EB}" presName="parTx" presStyleLbl="revTx" presStyleIdx="1" presStyleCnt="3">
        <dgm:presLayoutVars>
          <dgm:chMax val="0"/>
          <dgm:chPref val="0"/>
        </dgm:presLayoutVars>
      </dgm:prSet>
      <dgm:spPr/>
    </dgm:pt>
    <dgm:pt modelId="{0F8EF3DC-C1A8-4069-8709-192FE477CF15}" type="pres">
      <dgm:prSet presAssocID="{E10F8C4B-7C6C-41B6-92A8-E61342B27BB5}" presName="sibTrans" presStyleCnt="0"/>
      <dgm:spPr/>
    </dgm:pt>
    <dgm:pt modelId="{3A8CD29A-AAB2-42AF-8E60-2EF2B34C44AC}" type="pres">
      <dgm:prSet presAssocID="{803D9675-D4F2-4CAB-B069-4BB08ACD13FF}" presName="compNode" presStyleCnt="0"/>
      <dgm:spPr/>
    </dgm:pt>
    <dgm:pt modelId="{D62983FB-31AF-47DA-9E45-61BC2CD9B006}" type="pres">
      <dgm:prSet presAssocID="{803D9675-D4F2-4CAB-B069-4BB08ACD13FF}" presName="bgRect" presStyleLbl="bgShp" presStyleIdx="2" presStyleCnt="3"/>
      <dgm:spPr/>
    </dgm:pt>
    <dgm:pt modelId="{9B028254-9F3D-4989-AC40-9F86955B2FA9}" type="pres">
      <dgm:prSet presAssocID="{803D9675-D4F2-4CAB-B069-4BB08ACD13FF}" presName="iconRect" presStyleLbl="node1" presStyleIdx="2" presStyleCnt="3"/>
      <dgm:spPr>
        <a:blipFill>
          <a:blip xmlns:r="http://schemas.openxmlformats.org/officeDocument/2006/relationships" r:embed="rId5">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6D2D0DB3-C903-4E6F-A5CA-B01A86B6B33B}" type="pres">
      <dgm:prSet presAssocID="{803D9675-D4F2-4CAB-B069-4BB08ACD13FF}" presName="spaceRect" presStyleCnt="0"/>
      <dgm:spPr/>
    </dgm:pt>
    <dgm:pt modelId="{6EB03D14-D7FF-4A52-BC8E-B7101C9FA2CC}" type="pres">
      <dgm:prSet presAssocID="{803D9675-D4F2-4CAB-B069-4BB08ACD13FF}" presName="parTx" presStyleLbl="revTx" presStyleIdx="2" presStyleCnt="3">
        <dgm:presLayoutVars>
          <dgm:chMax val="0"/>
          <dgm:chPref val="0"/>
        </dgm:presLayoutVars>
      </dgm:prSet>
      <dgm:spPr/>
    </dgm:pt>
  </dgm:ptLst>
  <dgm:cxnLst>
    <dgm:cxn modelId="{268D7A38-CECC-48EE-85DF-4D52081C82DB}" type="presOf" srcId="{803D9675-D4F2-4CAB-B069-4BB08ACD13FF}" destId="{6EB03D14-D7FF-4A52-BC8E-B7101C9FA2CC}" srcOrd="0" destOrd="0" presId="urn:microsoft.com/office/officeart/2018/2/layout/IconVerticalSolidList"/>
    <dgm:cxn modelId="{72B82697-B113-413A-A7E0-3F9F1DDF19C9}" type="presOf" srcId="{D1092097-3A5E-489C-AF9F-290144CD40EB}" destId="{C869967D-09E3-4B58-8234-9B5CAD11569D}" srcOrd="0" destOrd="0" presId="urn:microsoft.com/office/officeart/2018/2/layout/IconVerticalSolidList"/>
    <dgm:cxn modelId="{251D889A-2D9C-4DD3-B931-FB6ACCCE649F}" type="presOf" srcId="{9D45666C-AAC3-46DC-B4F3-3EB0836E7F98}" destId="{C47BBBAA-19DE-4A89-8D10-9F631F06E6EE}" srcOrd="0" destOrd="0" presId="urn:microsoft.com/office/officeart/2018/2/layout/IconVerticalSolidList"/>
    <dgm:cxn modelId="{D1B04EA4-C8CF-4668-B6C5-C92A9C717196}" srcId="{9D45666C-AAC3-46DC-B4F3-3EB0836E7F98}" destId="{026BE910-0CDC-4B2E-BDA9-E50350DE20D9}" srcOrd="0" destOrd="0" parTransId="{709BD056-1F40-4863-B94B-E21108496276}" sibTransId="{7A929375-4909-4E5F-8B5A-1693049E4524}"/>
    <dgm:cxn modelId="{246FA1A8-6442-476B-B9B9-391DB13CB089}" srcId="{9D45666C-AAC3-46DC-B4F3-3EB0836E7F98}" destId="{D1092097-3A5E-489C-AF9F-290144CD40EB}" srcOrd="1" destOrd="0" parTransId="{241477C6-D58A-48B8-BD9D-6C1E25B536DA}" sibTransId="{E10F8C4B-7C6C-41B6-92A8-E61342B27BB5}"/>
    <dgm:cxn modelId="{DB6F5BBA-56D0-4D06-BB02-D9CA221F4E23}" srcId="{9D45666C-AAC3-46DC-B4F3-3EB0836E7F98}" destId="{803D9675-D4F2-4CAB-B069-4BB08ACD13FF}" srcOrd="2" destOrd="0" parTransId="{A7C5D8E4-A892-4C85-946F-5B67CBCFD862}" sibTransId="{EC319ADF-59D6-437A-8109-13D05C664E49}"/>
    <dgm:cxn modelId="{2FEDAAC4-3915-4889-9D5D-180E0EFB228A}" type="presOf" srcId="{026BE910-0CDC-4B2E-BDA9-E50350DE20D9}" destId="{22D7A667-7D60-427D-8B19-CEC5F35BC857}" srcOrd="0" destOrd="0" presId="urn:microsoft.com/office/officeart/2018/2/layout/IconVerticalSolidList"/>
    <dgm:cxn modelId="{D40D5DA1-3851-432D-8BE9-D6E71576FC78}" type="presParOf" srcId="{C47BBBAA-19DE-4A89-8D10-9F631F06E6EE}" destId="{8BA50C77-E0A3-495D-BBA4-1157948F7007}" srcOrd="0" destOrd="0" presId="urn:microsoft.com/office/officeart/2018/2/layout/IconVerticalSolidList"/>
    <dgm:cxn modelId="{2C22E6E9-BEBA-4EBE-86B9-A225886D41B0}" type="presParOf" srcId="{8BA50C77-E0A3-495D-BBA4-1157948F7007}" destId="{F173DA8F-483C-4B87-A1E4-63CE8337653E}" srcOrd="0" destOrd="0" presId="urn:microsoft.com/office/officeart/2018/2/layout/IconVerticalSolidList"/>
    <dgm:cxn modelId="{48A00C91-3D7C-461A-BF1A-9A5932119534}" type="presParOf" srcId="{8BA50C77-E0A3-495D-BBA4-1157948F7007}" destId="{604DB63D-FE2E-4BDB-9021-0F28C17632C1}" srcOrd="1" destOrd="0" presId="urn:microsoft.com/office/officeart/2018/2/layout/IconVerticalSolidList"/>
    <dgm:cxn modelId="{F7450048-2D10-4920-95F7-BB917161806A}" type="presParOf" srcId="{8BA50C77-E0A3-495D-BBA4-1157948F7007}" destId="{4E3A01EB-681B-46E2-9A64-592D4906C473}" srcOrd="2" destOrd="0" presId="urn:microsoft.com/office/officeart/2018/2/layout/IconVerticalSolidList"/>
    <dgm:cxn modelId="{FC0DCE15-47EE-4F65-ABB2-A4B4093F0984}" type="presParOf" srcId="{8BA50C77-E0A3-495D-BBA4-1157948F7007}" destId="{22D7A667-7D60-427D-8B19-CEC5F35BC857}" srcOrd="3" destOrd="0" presId="urn:microsoft.com/office/officeart/2018/2/layout/IconVerticalSolidList"/>
    <dgm:cxn modelId="{13E47A1A-C0B6-47BE-BF23-B3819E7B3B64}" type="presParOf" srcId="{C47BBBAA-19DE-4A89-8D10-9F631F06E6EE}" destId="{888C98F7-42A9-4ECD-832C-D36D581142DD}" srcOrd="1" destOrd="0" presId="urn:microsoft.com/office/officeart/2018/2/layout/IconVerticalSolidList"/>
    <dgm:cxn modelId="{8258563F-35A1-41CB-9A8A-24BC6BE67159}" type="presParOf" srcId="{C47BBBAA-19DE-4A89-8D10-9F631F06E6EE}" destId="{52778D61-1C0A-4216-850A-4DE66F7200C8}" srcOrd="2" destOrd="0" presId="urn:microsoft.com/office/officeart/2018/2/layout/IconVerticalSolidList"/>
    <dgm:cxn modelId="{8ED2BBC3-F67B-4782-9B48-FE5D274BFA3A}" type="presParOf" srcId="{52778D61-1C0A-4216-850A-4DE66F7200C8}" destId="{63BEB3E2-CD25-4DFF-9AAF-C2919384FEA6}" srcOrd="0" destOrd="0" presId="urn:microsoft.com/office/officeart/2018/2/layout/IconVerticalSolidList"/>
    <dgm:cxn modelId="{072872AD-2EE8-4CA1-99C5-D1EE33D046A3}" type="presParOf" srcId="{52778D61-1C0A-4216-850A-4DE66F7200C8}" destId="{C58D0306-6EAA-4986-B67B-DD730B999179}" srcOrd="1" destOrd="0" presId="urn:microsoft.com/office/officeart/2018/2/layout/IconVerticalSolidList"/>
    <dgm:cxn modelId="{6828991F-7F1E-4599-9750-8F5A8B71F3A3}" type="presParOf" srcId="{52778D61-1C0A-4216-850A-4DE66F7200C8}" destId="{3BF3C588-6057-45D9-AED8-D3791E78F948}" srcOrd="2" destOrd="0" presId="urn:microsoft.com/office/officeart/2018/2/layout/IconVerticalSolidList"/>
    <dgm:cxn modelId="{CDB13C95-F6BE-4A8B-9547-E5AA6DFDF9B3}" type="presParOf" srcId="{52778D61-1C0A-4216-850A-4DE66F7200C8}" destId="{C869967D-09E3-4B58-8234-9B5CAD11569D}" srcOrd="3" destOrd="0" presId="urn:microsoft.com/office/officeart/2018/2/layout/IconVerticalSolidList"/>
    <dgm:cxn modelId="{B91849E0-9467-41D7-9F38-0AEF2C996F6E}" type="presParOf" srcId="{C47BBBAA-19DE-4A89-8D10-9F631F06E6EE}" destId="{0F8EF3DC-C1A8-4069-8709-192FE477CF15}" srcOrd="3" destOrd="0" presId="urn:microsoft.com/office/officeart/2018/2/layout/IconVerticalSolidList"/>
    <dgm:cxn modelId="{1F8F8314-C891-493A-AE15-8D05ACAFBBFE}" type="presParOf" srcId="{C47BBBAA-19DE-4A89-8D10-9F631F06E6EE}" destId="{3A8CD29A-AAB2-42AF-8E60-2EF2B34C44AC}" srcOrd="4" destOrd="0" presId="urn:microsoft.com/office/officeart/2018/2/layout/IconVerticalSolidList"/>
    <dgm:cxn modelId="{D3C0F30D-5004-4698-A9DA-90DAB90EA529}" type="presParOf" srcId="{3A8CD29A-AAB2-42AF-8E60-2EF2B34C44AC}" destId="{D62983FB-31AF-47DA-9E45-61BC2CD9B006}" srcOrd="0" destOrd="0" presId="urn:microsoft.com/office/officeart/2018/2/layout/IconVerticalSolidList"/>
    <dgm:cxn modelId="{8A2A2382-13C8-49B4-AEAF-63A7C2EB3932}" type="presParOf" srcId="{3A8CD29A-AAB2-42AF-8E60-2EF2B34C44AC}" destId="{9B028254-9F3D-4989-AC40-9F86955B2FA9}" srcOrd="1" destOrd="0" presId="urn:microsoft.com/office/officeart/2018/2/layout/IconVerticalSolidList"/>
    <dgm:cxn modelId="{09AF715F-A7B2-4280-A19F-7D834DE6A268}" type="presParOf" srcId="{3A8CD29A-AAB2-42AF-8E60-2EF2B34C44AC}" destId="{6D2D0DB3-C903-4E6F-A5CA-B01A86B6B33B}" srcOrd="2" destOrd="0" presId="urn:microsoft.com/office/officeart/2018/2/layout/IconVerticalSolidList"/>
    <dgm:cxn modelId="{E2D5F49F-AA80-44DF-8089-0F86CC16E8FA}" type="presParOf" srcId="{3A8CD29A-AAB2-42AF-8E60-2EF2B34C44AC}" destId="{6EB03D14-D7FF-4A52-BC8E-B7101C9FA2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E32361-2301-426C-9EF4-77AD6970E87A}" type="doc">
      <dgm:prSet loTypeId="urn:microsoft.com/office/officeart/2005/8/layout/orgChart1" loCatId="hierarchy" qsTypeId="urn:microsoft.com/office/officeart/2005/8/quickstyle/simple2" qsCatId="simple" csTypeId="urn:microsoft.com/office/officeart/2005/8/colors/colorful5" csCatId="colorful" phldr="1"/>
      <dgm:spPr/>
      <dgm:t>
        <a:bodyPr/>
        <a:lstStyle/>
        <a:p>
          <a:endParaRPr lang="en-US"/>
        </a:p>
      </dgm:t>
    </dgm:pt>
    <dgm:pt modelId="{FA776A78-407A-43AE-9F2F-0E98814CFED7}">
      <dgm:prSet phldrT="[Text]" phldr="0" custT="1"/>
      <dgm:spPr>
        <a:solidFill>
          <a:srgbClr val="1D9BF0"/>
        </a:solidFill>
      </dgm:spPr>
      <dgm:t>
        <a:bodyPr/>
        <a:lstStyle/>
        <a:p>
          <a:r>
            <a:rPr lang="en-US" sz="2000">
              <a:solidFill>
                <a:schemeClr val="tx1"/>
              </a:solidFill>
              <a:latin typeface="Calibri"/>
              <a:ea typeface="Calibri"/>
              <a:cs typeface="Calibri"/>
            </a:rPr>
            <a:t>Tweets</a:t>
          </a:r>
        </a:p>
      </dgm:t>
    </dgm:pt>
    <dgm:pt modelId="{43BCF44D-BE1E-4A21-B6B8-3477AD09865E}" type="parTrans" cxnId="{B67744D2-3858-4CAA-98E8-9AB409B3C5EF}">
      <dgm:prSet/>
      <dgm:spPr/>
      <dgm:t>
        <a:bodyPr/>
        <a:lstStyle/>
        <a:p>
          <a:endParaRPr lang="en-US"/>
        </a:p>
      </dgm:t>
    </dgm:pt>
    <dgm:pt modelId="{EACA5DC0-D4A1-4DFD-B0AB-23DACEA446B9}" type="sibTrans" cxnId="{B67744D2-3858-4CAA-98E8-9AB409B3C5EF}">
      <dgm:prSet/>
      <dgm:spPr/>
      <dgm:t>
        <a:bodyPr/>
        <a:lstStyle/>
        <a:p>
          <a:endParaRPr lang="en-US"/>
        </a:p>
      </dgm:t>
    </dgm:pt>
    <dgm:pt modelId="{06D01384-5025-46D5-BF7A-D2BF366BC16A}">
      <dgm:prSet phldrT="[Text]" phldr="0" custT="1"/>
      <dgm:spPr>
        <a:solidFill>
          <a:schemeClr val="accent4">
            <a:lumMod val="40000"/>
            <a:lumOff val="60000"/>
          </a:schemeClr>
        </a:solidFill>
      </dgm:spPr>
      <dgm:t>
        <a:bodyPr/>
        <a:lstStyle/>
        <a:p>
          <a:pPr rtl="0"/>
          <a:r>
            <a:rPr lang="en-US" sz="2000">
              <a:solidFill>
                <a:schemeClr val="tx1"/>
              </a:solidFill>
              <a:latin typeface="Calibri"/>
              <a:ea typeface="Calibri"/>
              <a:cs typeface="Calibri"/>
            </a:rPr>
            <a:t>Relief</a:t>
          </a:r>
        </a:p>
      </dgm:t>
    </dgm:pt>
    <dgm:pt modelId="{95BEB9DA-62AA-46D3-992C-18BD506A6C53}" type="parTrans" cxnId="{3D2D1326-2469-461F-8562-4AEE7113DF42}">
      <dgm:prSet/>
      <dgm:spPr/>
      <dgm:t>
        <a:bodyPr/>
        <a:lstStyle/>
        <a:p>
          <a:endParaRPr lang="en-US"/>
        </a:p>
      </dgm:t>
    </dgm:pt>
    <dgm:pt modelId="{1817F7A4-D4C5-43F5-9FFB-DDC5F873A99D}" type="sibTrans" cxnId="{3D2D1326-2469-461F-8562-4AEE7113DF42}">
      <dgm:prSet/>
      <dgm:spPr/>
      <dgm:t>
        <a:bodyPr/>
        <a:lstStyle/>
        <a:p>
          <a:endParaRPr lang="en-US"/>
        </a:p>
      </dgm:t>
    </dgm:pt>
    <dgm:pt modelId="{68011DAE-4133-46CA-A951-0FA75E49EE66}">
      <dgm:prSet phldrT="[Text]" phldr="0" custT="1"/>
      <dgm:spPr>
        <a:solidFill>
          <a:srgbClr val="92D050"/>
        </a:solidFill>
      </dgm:spPr>
      <dgm:t>
        <a:bodyPr/>
        <a:lstStyle/>
        <a:p>
          <a:pPr rtl="0"/>
          <a:r>
            <a:rPr lang="en-US" sz="2000">
              <a:solidFill>
                <a:schemeClr val="tx1"/>
              </a:solidFill>
              <a:latin typeface="Calibri"/>
              <a:ea typeface="Calibri"/>
              <a:cs typeface="Calibri"/>
            </a:rPr>
            <a:t>Happiness</a:t>
          </a:r>
        </a:p>
      </dgm:t>
    </dgm:pt>
    <dgm:pt modelId="{FB26EE11-06B0-425C-9670-FEA8C0C05039}" type="parTrans" cxnId="{1B6EB035-8E3D-44F8-82F7-91FCDCC13123}">
      <dgm:prSet/>
      <dgm:spPr/>
      <dgm:t>
        <a:bodyPr/>
        <a:lstStyle/>
        <a:p>
          <a:endParaRPr lang="en-US"/>
        </a:p>
      </dgm:t>
    </dgm:pt>
    <dgm:pt modelId="{99041456-3172-406D-9CFD-FB45118CC891}" type="sibTrans" cxnId="{1B6EB035-8E3D-44F8-82F7-91FCDCC13123}">
      <dgm:prSet/>
      <dgm:spPr/>
      <dgm:t>
        <a:bodyPr/>
        <a:lstStyle/>
        <a:p>
          <a:endParaRPr lang="en-US"/>
        </a:p>
      </dgm:t>
    </dgm:pt>
    <dgm:pt modelId="{0ABA10DC-6A66-4271-ADFA-01FFA37D452A}">
      <dgm:prSet phldrT="[Text]" phldr="0" custT="1"/>
      <dgm:spPr>
        <a:solidFill>
          <a:srgbClr val="F5ED83"/>
        </a:solidFill>
      </dgm:spPr>
      <dgm:t>
        <a:bodyPr/>
        <a:lstStyle/>
        <a:p>
          <a:pPr rtl="0"/>
          <a:r>
            <a:rPr lang="en-US" sz="2000">
              <a:solidFill>
                <a:schemeClr val="tx1"/>
              </a:solidFill>
              <a:latin typeface="Calibri"/>
              <a:ea typeface="Calibri"/>
              <a:cs typeface="Calibri"/>
            </a:rPr>
            <a:t>Surprise</a:t>
          </a:r>
        </a:p>
      </dgm:t>
    </dgm:pt>
    <dgm:pt modelId="{8640D81C-E69C-4A72-A61E-932F210FD350}" type="parTrans" cxnId="{52DAA78A-4520-40A7-8A56-FB03DADD06A5}">
      <dgm:prSet/>
      <dgm:spPr/>
      <dgm:t>
        <a:bodyPr/>
        <a:lstStyle/>
        <a:p>
          <a:endParaRPr lang="en-US"/>
        </a:p>
      </dgm:t>
    </dgm:pt>
    <dgm:pt modelId="{29593CEF-3C72-48E9-9640-B69A72DF4356}" type="sibTrans" cxnId="{52DAA78A-4520-40A7-8A56-FB03DADD06A5}">
      <dgm:prSet/>
      <dgm:spPr/>
      <dgm:t>
        <a:bodyPr/>
        <a:lstStyle/>
        <a:p>
          <a:endParaRPr lang="en-US"/>
        </a:p>
      </dgm:t>
    </dgm:pt>
    <dgm:pt modelId="{C51EFC80-7FE6-4AA6-A3BC-4F997FA705B5}">
      <dgm:prSet phldr="0" custT="1"/>
      <dgm:spPr>
        <a:solidFill>
          <a:schemeClr val="accent5">
            <a:lumMod val="40000"/>
            <a:lumOff val="60000"/>
          </a:schemeClr>
        </a:solidFill>
      </dgm:spPr>
      <dgm:t>
        <a:bodyPr/>
        <a:lstStyle/>
        <a:p>
          <a:pPr rtl="0"/>
          <a:r>
            <a:rPr lang="en-US" sz="2000">
              <a:solidFill>
                <a:schemeClr val="tx1"/>
              </a:solidFill>
              <a:latin typeface="Calibri"/>
              <a:ea typeface="Calibri"/>
              <a:cs typeface="Calibri"/>
            </a:rPr>
            <a:t>Enthusiasm</a:t>
          </a:r>
        </a:p>
      </dgm:t>
    </dgm:pt>
    <dgm:pt modelId="{4474648D-18C1-448D-B54A-DAC41F392046}" type="parTrans" cxnId="{7E2646A8-5C36-4373-B9FC-F00317565530}">
      <dgm:prSet/>
      <dgm:spPr/>
      <dgm:t>
        <a:bodyPr/>
        <a:lstStyle/>
        <a:p>
          <a:endParaRPr lang="en-GB"/>
        </a:p>
      </dgm:t>
    </dgm:pt>
    <dgm:pt modelId="{670F4219-67D1-41FE-92D1-23DD0005C572}" type="sibTrans" cxnId="{7E2646A8-5C36-4373-B9FC-F00317565530}">
      <dgm:prSet/>
      <dgm:spPr/>
      <dgm:t>
        <a:bodyPr/>
        <a:lstStyle/>
        <a:p>
          <a:endParaRPr lang="en-GB"/>
        </a:p>
      </dgm:t>
    </dgm:pt>
    <dgm:pt modelId="{A3B7D9BB-9CCA-4582-8DA1-45908ABB845C}" type="pres">
      <dgm:prSet presAssocID="{E6E32361-2301-426C-9EF4-77AD6970E87A}" presName="hierChild1" presStyleCnt="0">
        <dgm:presLayoutVars>
          <dgm:orgChart val="1"/>
          <dgm:chPref val="1"/>
          <dgm:dir/>
          <dgm:animOne val="branch"/>
          <dgm:animLvl val="lvl"/>
          <dgm:resizeHandles/>
        </dgm:presLayoutVars>
      </dgm:prSet>
      <dgm:spPr/>
    </dgm:pt>
    <dgm:pt modelId="{33BC6875-6F69-4BB8-8831-ECA72BD552E6}" type="pres">
      <dgm:prSet presAssocID="{FA776A78-407A-43AE-9F2F-0E98814CFED7}" presName="hierRoot1" presStyleCnt="0">
        <dgm:presLayoutVars>
          <dgm:hierBranch val="init"/>
        </dgm:presLayoutVars>
      </dgm:prSet>
      <dgm:spPr/>
    </dgm:pt>
    <dgm:pt modelId="{760D60A3-E8A9-4206-BBDB-6EDE6AE09BB5}" type="pres">
      <dgm:prSet presAssocID="{FA776A78-407A-43AE-9F2F-0E98814CFED7}" presName="rootComposite1" presStyleCnt="0"/>
      <dgm:spPr/>
    </dgm:pt>
    <dgm:pt modelId="{8D73FDB6-FFC1-4EF5-862A-08B15F152541}" type="pres">
      <dgm:prSet presAssocID="{FA776A78-407A-43AE-9F2F-0E98814CFED7}" presName="rootText1" presStyleLbl="node0" presStyleIdx="0" presStyleCnt="1" custLinFactNeighborX="3389" custLinFactNeighborY="-46630">
        <dgm:presLayoutVars>
          <dgm:chPref val="3"/>
        </dgm:presLayoutVars>
      </dgm:prSet>
      <dgm:spPr/>
    </dgm:pt>
    <dgm:pt modelId="{8D6FEE02-CE9D-4203-8FF8-8304612A3997}" type="pres">
      <dgm:prSet presAssocID="{FA776A78-407A-43AE-9F2F-0E98814CFED7}" presName="rootConnector1" presStyleLbl="node1" presStyleIdx="0" presStyleCnt="0"/>
      <dgm:spPr/>
    </dgm:pt>
    <dgm:pt modelId="{58B94A66-EEA4-4B27-BA96-FD288444EAD4}" type="pres">
      <dgm:prSet presAssocID="{FA776A78-407A-43AE-9F2F-0E98814CFED7}" presName="hierChild2" presStyleCnt="0"/>
      <dgm:spPr/>
    </dgm:pt>
    <dgm:pt modelId="{2B3E34E0-106C-4CC6-A4CF-165DB2CB5AF6}" type="pres">
      <dgm:prSet presAssocID="{95BEB9DA-62AA-46D3-992C-18BD506A6C53}" presName="Name37" presStyleLbl="parChTrans1D2" presStyleIdx="0" presStyleCnt="4"/>
      <dgm:spPr/>
    </dgm:pt>
    <dgm:pt modelId="{AC396182-3156-4FBC-9413-CBEAD38DE526}" type="pres">
      <dgm:prSet presAssocID="{06D01384-5025-46D5-BF7A-D2BF366BC16A}" presName="hierRoot2" presStyleCnt="0">
        <dgm:presLayoutVars>
          <dgm:hierBranch val="init"/>
        </dgm:presLayoutVars>
      </dgm:prSet>
      <dgm:spPr/>
    </dgm:pt>
    <dgm:pt modelId="{FBEF771E-13F0-46C2-8743-BE525FF4B3C4}" type="pres">
      <dgm:prSet presAssocID="{06D01384-5025-46D5-BF7A-D2BF366BC16A}" presName="rootComposite" presStyleCnt="0"/>
      <dgm:spPr/>
    </dgm:pt>
    <dgm:pt modelId="{EDB66B91-DA47-46ED-9126-C1053CA8EF30}" type="pres">
      <dgm:prSet presAssocID="{06D01384-5025-46D5-BF7A-D2BF366BC16A}" presName="rootText" presStyleLbl="node2" presStyleIdx="0" presStyleCnt="4" custLinFactNeighborX="-36">
        <dgm:presLayoutVars>
          <dgm:chPref val="3"/>
        </dgm:presLayoutVars>
      </dgm:prSet>
      <dgm:spPr/>
    </dgm:pt>
    <dgm:pt modelId="{15CF9634-184E-41B1-92CE-A1D3A6C799C5}" type="pres">
      <dgm:prSet presAssocID="{06D01384-5025-46D5-BF7A-D2BF366BC16A}" presName="rootConnector" presStyleLbl="node2" presStyleIdx="0" presStyleCnt="4"/>
      <dgm:spPr/>
    </dgm:pt>
    <dgm:pt modelId="{6FFF66DE-CBB9-4C33-8A2D-E5788DA9658E}" type="pres">
      <dgm:prSet presAssocID="{06D01384-5025-46D5-BF7A-D2BF366BC16A}" presName="hierChild4" presStyleCnt="0"/>
      <dgm:spPr/>
    </dgm:pt>
    <dgm:pt modelId="{3FB6C252-36A0-4173-8851-EAD5C42420F1}" type="pres">
      <dgm:prSet presAssocID="{06D01384-5025-46D5-BF7A-D2BF366BC16A}" presName="hierChild5" presStyleCnt="0"/>
      <dgm:spPr/>
    </dgm:pt>
    <dgm:pt modelId="{80D66BA8-C7B7-4401-9184-6C222FF1792E}" type="pres">
      <dgm:prSet presAssocID="{FB26EE11-06B0-425C-9670-FEA8C0C05039}" presName="Name37" presStyleLbl="parChTrans1D2" presStyleIdx="1" presStyleCnt="4"/>
      <dgm:spPr/>
    </dgm:pt>
    <dgm:pt modelId="{A0F92D63-62C8-47FF-ABB1-B62870A096DC}" type="pres">
      <dgm:prSet presAssocID="{68011DAE-4133-46CA-A951-0FA75E49EE66}" presName="hierRoot2" presStyleCnt="0">
        <dgm:presLayoutVars>
          <dgm:hierBranch val="init"/>
        </dgm:presLayoutVars>
      </dgm:prSet>
      <dgm:spPr/>
    </dgm:pt>
    <dgm:pt modelId="{1393122F-CFC3-4B24-9E2F-A909C5B3278F}" type="pres">
      <dgm:prSet presAssocID="{68011DAE-4133-46CA-A951-0FA75E49EE66}" presName="rootComposite" presStyleCnt="0"/>
      <dgm:spPr/>
    </dgm:pt>
    <dgm:pt modelId="{725F4304-E196-4834-B4C2-C986B97F7FE4}" type="pres">
      <dgm:prSet presAssocID="{68011DAE-4133-46CA-A951-0FA75E49EE66}" presName="rootText" presStyleLbl="node2" presStyleIdx="1" presStyleCnt="4">
        <dgm:presLayoutVars>
          <dgm:chPref val="3"/>
        </dgm:presLayoutVars>
      </dgm:prSet>
      <dgm:spPr/>
    </dgm:pt>
    <dgm:pt modelId="{F4DB7571-A6A6-4934-AC1E-F4965F5D213E}" type="pres">
      <dgm:prSet presAssocID="{68011DAE-4133-46CA-A951-0FA75E49EE66}" presName="rootConnector" presStyleLbl="node2" presStyleIdx="1" presStyleCnt="4"/>
      <dgm:spPr/>
    </dgm:pt>
    <dgm:pt modelId="{6BBED04D-29EE-4D11-B7CC-533A7A0F3FB5}" type="pres">
      <dgm:prSet presAssocID="{68011DAE-4133-46CA-A951-0FA75E49EE66}" presName="hierChild4" presStyleCnt="0"/>
      <dgm:spPr/>
    </dgm:pt>
    <dgm:pt modelId="{A0D16432-D527-4C6D-A7B7-EB998AE5195B}" type="pres">
      <dgm:prSet presAssocID="{68011DAE-4133-46CA-A951-0FA75E49EE66}" presName="hierChild5" presStyleCnt="0"/>
      <dgm:spPr/>
    </dgm:pt>
    <dgm:pt modelId="{4539A388-9622-4D36-BAA1-67A3EA6EA03E}" type="pres">
      <dgm:prSet presAssocID="{8640D81C-E69C-4A72-A61E-932F210FD350}" presName="Name37" presStyleLbl="parChTrans1D2" presStyleIdx="2" presStyleCnt="4"/>
      <dgm:spPr/>
    </dgm:pt>
    <dgm:pt modelId="{9AB3834D-13BE-4B88-957D-5F59FF45ED35}" type="pres">
      <dgm:prSet presAssocID="{0ABA10DC-6A66-4271-ADFA-01FFA37D452A}" presName="hierRoot2" presStyleCnt="0">
        <dgm:presLayoutVars>
          <dgm:hierBranch val="init"/>
        </dgm:presLayoutVars>
      </dgm:prSet>
      <dgm:spPr/>
    </dgm:pt>
    <dgm:pt modelId="{A60F7EEC-68FA-4ED4-AF0C-A3DE68D345BA}" type="pres">
      <dgm:prSet presAssocID="{0ABA10DC-6A66-4271-ADFA-01FFA37D452A}" presName="rootComposite" presStyleCnt="0"/>
      <dgm:spPr/>
    </dgm:pt>
    <dgm:pt modelId="{203DED31-E992-439A-BAE3-49A3D56F023B}" type="pres">
      <dgm:prSet presAssocID="{0ABA10DC-6A66-4271-ADFA-01FFA37D452A}" presName="rootText" presStyleLbl="node2" presStyleIdx="2" presStyleCnt="4">
        <dgm:presLayoutVars>
          <dgm:chPref val="3"/>
        </dgm:presLayoutVars>
      </dgm:prSet>
      <dgm:spPr/>
    </dgm:pt>
    <dgm:pt modelId="{F5685FE8-7235-4A7D-A1E7-1F45A23464CE}" type="pres">
      <dgm:prSet presAssocID="{0ABA10DC-6A66-4271-ADFA-01FFA37D452A}" presName="rootConnector" presStyleLbl="node2" presStyleIdx="2" presStyleCnt="4"/>
      <dgm:spPr/>
    </dgm:pt>
    <dgm:pt modelId="{EE3A9936-529E-44D3-8F72-272938963AFE}" type="pres">
      <dgm:prSet presAssocID="{0ABA10DC-6A66-4271-ADFA-01FFA37D452A}" presName="hierChild4" presStyleCnt="0"/>
      <dgm:spPr/>
    </dgm:pt>
    <dgm:pt modelId="{7C8F564E-22A2-4C34-80F9-BAC22AD31E26}" type="pres">
      <dgm:prSet presAssocID="{0ABA10DC-6A66-4271-ADFA-01FFA37D452A}" presName="hierChild5" presStyleCnt="0"/>
      <dgm:spPr/>
    </dgm:pt>
    <dgm:pt modelId="{9FBC7B49-8D24-42C6-92DA-F16042720D91}" type="pres">
      <dgm:prSet presAssocID="{4474648D-18C1-448D-B54A-DAC41F392046}" presName="Name37" presStyleLbl="parChTrans1D2" presStyleIdx="3" presStyleCnt="4"/>
      <dgm:spPr/>
    </dgm:pt>
    <dgm:pt modelId="{D49F69D1-8C63-4AB5-8DCE-91E2529A07AF}" type="pres">
      <dgm:prSet presAssocID="{C51EFC80-7FE6-4AA6-A3BC-4F997FA705B5}" presName="hierRoot2" presStyleCnt="0">
        <dgm:presLayoutVars>
          <dgm:hierBranch val="init"/>
        </dgm:presLayoutVars>
      </dgm:prSet>
      <dgm:spPr/>
    </dgm:pt>
    <dgm:pt modelId="{61820DFC-E8E4-4A38-B387-9DB78430A5DD}" type="pres">
      <dgm:prSet presAssocID="{C51EFC80-7FE6-4AA6-A3BC-4F997FA705B5}" presName="rootComposite" presStyleCnt="0"/>
      <dgm:spPr/>
    </dgm:pt>
    <dgm:pt modelId="{CC5B8DDB-5413-451E-B524-EA55CBF005F9}" type="pres">
      <dgm:prSet presAssocID="{C51EFC80-7FE6-4AA6-A3BC-4F997FA705B5}" presName="rootText" presStyleLbl="node2" presStyleIdx="3" presStyleCnt="4">
        <dgm:presLayoutVars>
          <dgm:chPref val="3"/>
        </dgm:presLayoutVars>
      </dgm:prSet>
      <dgm:spPr/>
    </dgm:pt>
    <dgm:pt modelId="{38CA6991-82A1-497D-AB4C-989BFEE96096}" type="pres">
      <dgm:prSet presAssocID="{C51EFC80-7FE6-4AA6-A3BC-4F997FA705B5}" presName="rootConnector" presStyleLbl="node2" presStyleIdx="3" presStyleCnt="4"/>
      <dgm:spPr/>
    </dgm:pt>
    <dgm:pt modelId="{E0A30898-2A8F-4DE3-B79F-136EE9DFFB82}" type="pres">
      <dgm:prSet presAssocID="{C51EFC80-7FE6-4AA6-A3BC-4F997FA705B5}" presName="hierChild4" presStyleCnt="0"/>
      <dgm:spPr/>
    </dgm:pt>
    <dgm:pt modelId="{3926BC19-C047-4D79-AF15-A3CD44938E8E}" type="pres">
      <dgm:prSet presAssocID="{C51EFC80-7FE6-4AA6-A3BC-4F997FA705B5}" presName="hierChild5" presStyleCnt="0"/>
      <dgm:spPr/>
    </dgm:pt>
    <dgm:pt modelId="{9A4CF367-206B-4972-AF8C-EF55E80502C2}" type="pres">
      <dgm:prSet presAssocID="{FA776A78-407A-43AE-9F2F-0E98814CFED7}" presName="hierChild3" presStyleCnt="0"/>
      <dgm:spPr/>
    </dgm:pt>
  </dgm:ptLst>
  <dgm:cxnLst>
    <dgm:cxn modelId="{EB458003-CEA9-4824-9311-C9BD10B780F5}" type="presOf" srcId="{FA776A78-407A-43AE-9F2F-0E98814CFED7}" destId="{8D73FDB6-FFC1-4EF5-862A-08B15F152541}" srcOrd="0" destOrd="0" presId="urn:microsoft.com/office/officeart/2005/8/layout/orgChart1"/>
    <dgm:cxn modelId="{7BE7010E-49EB-4C5A-A875-CB5396E83D28}" type="presOf" srcId="{8640D81C-E69C-4A72-A61E-932F210FD350}" destId="{4539A388-9622-4D36-BAA1-67A3EA6EA03E}" srcOrd="0" destOrd="0" presId="urn:microsoft.com/office/officeart/2005/8/layout/orgChart1"/>
    <dgm:cxn modelId="{3D2D1326-2469-461F-8562-4AEE7113DF42}" srcId="{FA776A78-407A-43AE-9F2F-0E98814CFED7}" destId="{06D01384-5025-46D5-BF7A-D2BF366BC16A}" srcOrd="0" destOrd="0" parTransId="{95BEB9DA-62AA-46D3-992C-18BD506A6C53}" sibTransId="{1817F7A4-D4C5-43F5-9FFB-DDC5F873A99D}"/>
    <dgm:cxn modelId="{1B6EB035-8E3D-44F8-82F7-91FCDCC13123}" srcId="{FA776A78-407A-43AE-9F2F-0E98814CFED7}" destId="{68011DAE-4133-46CA-A951-0FA75E49EE66}" srcOrd="1" destOrd="0" parTransId="{FB26EE11-06B0-425C-9670-FEA8C0C05039}" sibTransId="{99041456-3172-406D-9CFD-FB45118CC891}"/>
    <dgm:cxn modelId="{9CAD1769-B91E-4E1A-A523-698559FC1F52}" type="presOf" srcId="{C51EFC80-7FE6-4AA6-A3BC-4F997FA705B5}" destId="{38CA6991-82A1-497D-AB4C-989BFEE96096}" srcOrd="1" destOrd="0" presId="urn:microsoft.com/office/officeart/2005/8/layout/orgChart1"/>
    <dgm:cxn modelId="{DEC0628A-37F4-4FA2-A646-286FAB42F071}" type="presOf" srcId="{68011DAE-4133-46CA-A951-0FA75E49EE66}" destId="{F4DB7571-A6A6-4934-AC1E-F4965F5D213E}" srcOrd="1" destOrd="0" presId="urn:microsoft.com/office/officeart/2005/8/layout/orgChart1"/>
    <dgm:cxn modelId="{52DAA78A-4520-40A7-8A56-FB03DADD06A5}" srcId="{FA776A78-407A-43AE-9F2F-0E98814CFED7}" destId="{0ABA10DC-6A66-4271-ADFA-01FFA37D452A}" srcOrd="2" destOrd="0" parTransId="{8640D81C-E69C-4A72-A61E-932F210FD350}" sibTransId="{29593CEF-3C72-48E9-9640-B69A72DF4356}"/>
    <dgm:cxn modelId="{E2C0C893-9FFD-4784-B378-7A4BB8772E30}" type="presOf" srcId="{06D01384-5025-46D5-BF7A-D2BF366BC16A}" destId="{15CF9634-184E-41B1-92CE-A1D3A6C799C5}" srcOrd="1" destOrd="0" presId="urn:microsoft.com/office/officeart/2005/8/layout/orgChart1"/>
    <dgm:cxn modelId="{A938B595-2918-4250-BB51-22038A94FABC}" type="presOf" srcId="{06D01384-5025-46D5-BF7A-D2BF366BC16A}" destId="{EDB66B91-DA47-46ED-9126-C1053CA8EF30}" srcOrd="0" destOrd="0" presId="urn:microsoft.com/office/officeart/2005/8/layout/orgChart1"/>
    <dgm:cxn modelId="{03661299-237D-4E13-9255-8302B53D91DE}" type="presOf" srcId="{95BEB9DA-62AA-46D3-992C-18BD506A6C53}" destId="{2B3E34E0-106C-4CC6-A4CF-165DB2CB5AF6}" srcOrd="0" destOrd="0" presId="urn:microsoft.com/office/officeart/2005/8/layout/orgChart1"/>
    <dgm:cxn modelId="{1A83839F-C841-4BE6-BF24-ECDCCEB0504E}" type="presOf" srcId="{C51EFC80-7FE6-4AA6-A3BC-4F997FA705B5}" destId="{CC5B8DDB-5413-451E-B524-EA55CBF005F9}" srcOrd="0" destOrd="0" presId="urn:microsoft.com/office/officeart/2005/8/layout/orgChart1"/>
    <dgm:cxn modelId="{7E2646A8-5C36-4373-B9FC-F00317565530}" srcId="{FA776A78-407A-43AE-9F2F-0E98814CFED7}" destId="{C51EFC80-7FE6-4AA6-A3BC-4F997FA705B5}" srcOrd="3" destOrd="0" parTransId="{4474648D-18C1-448D-B54A-DAC41F392046}" sibTransId="{670F4219-67D1-41FE-92D1-23DD0005C572}"/>
    <dgm:cxn modelId="{AE016EA8-3B8B-4025-9B56-12043A9D37F5}" type="presOf" srcId="{0ABA10DC-6A66-4271-ADFA-01FFA37D452A}" destId="{203DED31-E992-439A-BAE3-49A3D56F023B}" srcOrd="0" destOrd="0" presId="urn:microsoft.com/office/officeart/2005/8/layout/orgChart1"/>
    <dgm:cxn modelId="{48257DA9-27E6-4742-9304-477718BDCF9F}" type="presOf" srcId="{FB26EE11-06B0-425C-9670-FEA8C0C05039}" destId="{80D66BA8-C7B7-4401-9184-6C222FF1792E}" srcOrd="0" destOrd="0" presId="urn:microsoft.com/office/officeart/2005/8/layout/orgChart1"/>
    <dgm:cxn modelId="{0669F2B3-D431-434E-991B-17E91049DA1F}" type="presOf" srcId="{E6E32361-2301-426C-9EF4-77AD6970E87A}" destId="{A3B7D9BB-9CCA-4582-8DA1-45908ABB845C}" srcOrd="0" destOrd="0" presId="urn:microsoft.com/office/officeart/2005/8/layout/orgChart1"/>
    <dgm:cxn modelId="{137D59C6-FD62-4963-A68F-B22CBCAED366}" type="presOf" srcId="{68011DAE-4133-46CA-A951-0FA75E49EE66}" destId="{725F4304-E196-4834-B4C2-C986B97F7FE4}" srcOrd="0" destOrd="0" presId="urn:microsoft.com/office/officeart/2005/8/layout/orgChart1"/>
    <dgm:cxn modelId="{CEABDFC7-D295-4594-A752-CEDB13C5FDF2}" type="presOf" srcId="{4474648D-18C1-448D-B54A-DAC41F392046}" destId="{9FBC7B49-8D24-42C6-92DA-F16042720D91}" srcOrd="0" destOrd="0" presId="urn:microsoft.com/office/officeart/2005/8/layout/orgChart1"/>
    <dgm:cxn modelId="{CB7072CF-3852-4158-A0FB-3D866BF99B27}" type="presOf" srcId="{0ABA10DC-6A66-4271-ADFA-01FFA37D452A}" destId="{F5685FE8-7235-4A7D-A1E7-1F45A23464CE}" srcOrd="1" destOrd="0" presId="urn:microsoft.com/office/officeart/2005/8/layout/orgChart1"/>
    <dgm:cxn modelId="{B67744D2-3858-4CAA-98E8-9AB409B3C5EF}" srcId="{E6E32361-2301-426C-9EF4-77AD6970E87A}" destId="{FA776A78-407A-43AE-9F2F-0E98814CFED7}" srcOrd="0" destOrd="0" parTransId="{43BCF44D-BE1E-4A21-B6B8-3477AD09865E}" sibTransId="{EACA5DC0-D4A1-4DFD-B0AB-23DACEA446B9}"/>
    <dgm:cxn modelId="{7455AED6-9508-400A-BC53-19409FA1A3EC}" type="presOf" srcId="{FA776A78-407A-43AE-9F2F-0E98814CFED7}" destId="{8D6FEE02-CE9D-4203-8FF8-8304612A3997}" srcOrd="1" destOrd="0" presId="urn:microsoft.com/office/officeart/2005/8/layout/orgChart1"/>
    <dgm:cxn modelId="{DAE5E441-85C7-4D63-8E14-67F46C9E72D4}" type="presParOf" srcId="{A3B7D9BB-9CCA-4582-8DA1-45908ABB845C}" destId="{33BC6875-6F69-4BB8-8831-ECA72BD552E6}" srcOrd="0" destOrd="0" presId="urn:microsoft.com/office/officeart/2005/8/layout/orgChart1"/>
    <dgm:cxn modelId="{643FDF53-2296-4BCD-ADE2-B49AA069FDB6}" type="presParOf" srcId="{33BC6875-6F69-4BB8-8831-ECA72BD552E6}" destId="{760D60A3-E8A9-4206-BBDB-6EDE6AE09BB5}" srcOrd="0" destOrd="0" presId="urn:microsoft.com/office/officeart/2005/8/layout/orgChart1"/>
    <dgm:cxn modelId="{651A4F98-E1BF-4D95-ADEB-4A09F6FC22AD}" type="presParOf" srcId="{760D60A3-E8A9-4206-BBDB-6EDE6AE09BB5}" destId="{8D73FDB6-FFC1-4EF5-862A-08B15F152541}" srcOrd="0" destOrd="0" presId="urn:microsoft.com/office/officeart/2005/8/layout/orgChart1"/>
    <dgm:cxn modelId="{E2FEEE45-6573-491E-9308-3EC60E52A208}" type="presParOf" srcId="{760D60A3-E8A9-4206-BBDB-6EDE6AE09BB5}" destId="{8D6FEE02-CE9D-4203-8FF8-8304612A3997}" srcOrd="1" destOrd="0" presId="urn:microsoft.com/office/officeart/2005/8/layout/orgChart1"/>
    <dgm:cxn modelId="{8B51F467-4152-4254-93FA-7E1BB50A91CB}" type="presParOf" srcId="{33BC6875-6F69-4BB8-8831-ECA72BD552E6}" destId="{58B94A66-EEA4-4B27-BA96-FD288444EAD4}" srcOrd="1" destOrd="0" presId="urn:microsoft.com/office/officeart/2005/8/layout/orgChart1"/>
    <dgm:cxn modelId="{2F44AF9C-3C53-45D9-97F8-2326FF3E0E4B}" type="presParOf" srcId="{58B94A66-EEA4-4B27-BA96-FD288444EAD4}" destId="{2B3E34E0-106C-4CC6-A4CF-165DB2CB5AF6}" srcOrd="0" destOrd="0" presId="urn:microsoft.com/office/officeart/2005/8/layout/orgChart1"/>
    <dgm:cxn modelId="{56633643-52BD-477D-9FD0-F02CAB55185C}" type="presParOf" srcId="{58B94A66-EEA4-4B27-BA96-FD288444EAD4}" destId="{AC396182-3156-4FBC-9413-CBEAD38DE526}" srcOrd="1" destOrd="0" presId="urn:microsoft.com/office/officeart/2005/8/layout/orgChart1"/>
    <dgm:cxn modelId="{FB87CF7B-4AB7-45D5-82FC-769E9A13B8C6}" type="presParOf" srcId="{AC396182-3156-4FBC-9413-CBEAD38DE526}" destId="{FBEF771E-13F0-46C2-8743-BE525FF4B3C4}" srcOrd="0" destOrd="0" presId="urn:microsoft.com/office/officeart/2005/8/layout/orgChart1"/>
    <dgm:cxn modelId="{6205F945-44CB-488B-9D30-2CA901252B16}" type="presParOf" srcId="{FBEF771E-13F0-46C2-8743-BE525FF4B3C4}" destId="{EDB66B91-DA47-46ED-9126-C1053CA8EF30}" srcOrd="0" destOrd="0" presId="urn:microsoft.com/office/officeart/2005/8/layout/orgChart1"/>
    <dgm:cxn modelId="{57BD2CCA-93F2-406A-9FB1-D6E42634DEF4}" type="presParOf" srcId="{FBEF771E-13F0-46C2-8743-BE525FF4B3C4}" destId="{15CF9634-184E-41B1-92CE-A1D3A6C799C5}" srcOrd="1" destOrd="0" presId="urn:microsoft.com/office/officeart/2005/8/layout/orgChart1"/>
    <dgm:cxn modelId="{3C3246AB-649C-4CF8-B000-A6DB0E962B5C}" type="presParOf" srcId="{AC396182-3156-4FBC-9413-CBEAD38DE526}" destId="{6FFF66DE-CBB9-4C33-8A2D-E5788DA9658E}" srcOrd="1" destOrd="0" presId="urn:microsoft.com/office/officeart/2005/8/layout/orgChart1"/>
    <dgm:cxn modelId="{AF01E40A-227C-4D29-9B78-96F84EBF9DD5}" type="presParOf" srcId="{AC396182-3156-4FBC-9413-CBEAD38DE526}" destId="{3FB6C252-36A0-4173-8851-EAD5C42420F1}" srcOrd="2" destOrd="0" presId="urn:microsoft.com/office/officeart/2005/8/layout/orgChart1"/>
    <dgm:cxn modelId="{32819FDE-079D-4FE1-8BAD-3597544AA443}" type="presParOf" srcId="{58B94A66-EEA4-4B27-BA96-FD288444EAD4}" destId="{80D66BA8-C7B7-4401-9184-6C222FF1792E}" srcOrd="2" destOrd="0" presId="urn:microsoft.com/office/officeart/2005/8/layout/orgChart1"/>
    <dgm:cxn modelId="{0D58BFCE-BA03-453E-B841-35AF3A805C43}" type="presParOf" srcId="{58B94A66-EEA4-4B27-BA96-FD288444EAD4}" destId="{A0F92D63-62C8-47FF-ABB1-B62870A096DC}" srcOrd="3" destOrd="0" presId="urn:microsoft.com/office/officeart/2005/8/layout/orgChart1"/>
    <dgm:cxn modelId="{C2D2C867-EA89-492C-9E17-08441DD6F920}" type="presParOf" srcId="{A0F92D63-62C8-47FF-ABB1-B62870A096DC}" destId="{1393122F-CFC3-4B24-9E2F-A909C5B3278F}" srcOrd="0" destOrd="0" presId="urn:microsoft.com/office/officeart/2005/8/layout/orgChart1"/>
    <dgm:cxn modelId="{EE0DC203-991E-40AB-BE5C-DC8E0E744B17}" type="presParOf" srcId="{1393122F-CFC3-4B24-9E2F-A909C5B3278F}" destId="{725F4304-E196-4834-B4C2-C986B97F7FE4}" srcOrd="0" destOrd="0" presId="urn:microsoft.com/office/officeart/2005/8/layout/orgChart1"/>
    <dgm:cxn modelId="{48043DB9-AA4D-4B86-8796-158E8E8BFCFF}" type="presParOf" srcId="{1393122F-CFC3-4B24-9E2F-A909C5B3278F}" destId="{F4DB7571-A6A6-4934-AC1E-F4965F5D213E}" srcOrd="1" destOrd="0" presId="urn:microsoft.com/office/officeart/2005/8/layout/orgChart1"/>
    <dgm:cxn modelId="{160ED63F-026B-4D3C-820F-1583AFFD7C97}" type="presParOf" srcId="{A0F92D63-62C8-47FF-ABB1-B62870A096DC}" destId="{6BBED04D-29EE-4D11-B7CC-533A7A0F3FB5}" srcOrd="1" destOrd="0" presId="urn:microsoft.com/office/officeart/2005/8/layout/orgChart1"/>
    <dgm:cxn modelId="{FB681873-7675-4F17-BE6C-0B07F1236A29}" type="presParOf" srcId="{A0F92D63-62C8-47FF-ABB1-B62870A096DC}" destId="{A0D16432-D527-4C6D-A7B7-EB998AE5195B}" srcOrd="2" destOrd="0" presId="urn:microsoft.com/office/officeart/2005/8/layout/orgChart1"/>
    <dgm:cxn modelId="{CFE712F9-B039-47A9-8AB1-D0C9224A14E4}" type="presParOf" srcId="{58B94A66-EEA4-4B27-BA96-FD288444EAD4}" destId="{4539A388-9622-4D36-BAA1-67A3EA6EA03E}" srcOrd="4" destOrd="0" presId="urn:microsoft.com/office/officeart/2005/8/layout/orgChart1"/>
    <dgm:cxn modelId="{51697EE5-315F-4237-9280-0931FC1AEFC5}" type="presParOf" srcId="{58B94A66-EEA4-4B27-BA96-FD288444EAD4}" destId="{9AB3834D-13BE-4B88-957D-5F59FF45ED35}" srcOrd="5" destOrd="0" presId="urn:microsoft.com/office/officeart/2005/8/layout/orgChart1"/>
    <dgm:cxn modelId="{A78AB84F-5FFE-4440-AFD0-F5093EAE35E3}" type="presParOf" srcId="{9AB3834D-13BE-4B88-957D-5F59FF45ED35}" destId="{A60F7EEC-68FA-4ED4-AF0C-A3DE68D345BA}" srcOrd="0" destOrd="0" presId="urn:microsoft.com/office/officeart/2005/8/layout/orgChart1"/>
    <dgm:cxn modelId="{4CB6C3E5-27D1-416F-8C0D-047521523157}" type="presParOf" srcId="{A60F7EEC-68FA-4ED4-AF0C-A3DE68D345BA}" destId="{203DED31-E992-439A-BAE3-49A3D56F023B}" srcOrd="0" destOrd="0" presId="urn:microsoft.com/office/officeart/2005/8/layout/orgChart1"/>
    <dgm:cxn modelId="{767E86DE-D628-4520-8AF8-1A1BAE6C1E2B}" type="presParOf" srcId="{A60F7EEC-68FA-4ED4-AF0C-A3DE68D345BA}" destId="{F5685FE8-7235-4A7D-A1E7-1F45A23464CE}" srcOrd="1" destOrd="0" presId="urn:microsoft.com/office/officeart/2005/8/layout/orgChart1"/>
    <dgm:cxn modelId="{87881892-3CAF-4540-A6E8-8E924D26B0E1}" type="presParOf" srcId="{9AB3834D-13BE-4B88-957D-5F59FF45ED35}" destId="{EE3A9936-529E-44D3-8F72-272938963AFE}" srcOrd="1" destOrd="0" presId="urn:microsoft.com/office/officeart/2005/8/layout/orgChart1"/>
    <dgm:cxn modelId="{859A9827-D1B1-4B1B-B1AD-B7D5890FBD5F}" type="presParOf" srcId="{9AB3834D-13BE-4B88-957D-5F59FF45ED35}" destId="{7C8F564E-22A2-4C34-80F9-BAC22AD31E26}" srcOrd="2" destOrd="0" presId="urn:microsoft.com/office/officeart/2005/8/layout/orgChart1"/>
    <dgm:cxn modelId="{4C2C6300-8EBD-47DB-9EC4-F6B63A4EDE42}" type="presParOf" srcId="{58B94A66-EEA4-4B27-BA96-FD288444EAD4}" destId="{9FBC7B49-8D24-42C6-92DA-F16042720D91}" srcOrd="6" destOrd="0" presId="urn:microsoft.com/office/officeart/2005/8/layout/orgChart1"/>
    <dgm:cxn modelId="{C28A34BA-8D2E-4EB1-AC5D-7C08E6ADADF3}" type="presParOf" srcId="{58B94A66-EEA4-4B27-BA96-FD288444EAD4}" destId="{D49F69D1-8C63-4AB5-8DCE-91E2529A07AF}" srcOrd="7" destOrd="0" presId="urn:microsoft.com/office/officeart/2005/8/layout/orgChart1"/>
    <dgm:cxn modelId="{662EB9AE-BD14-47B4-9A3B-BCF06E037F04}" type="presParOf" srcId="{D49F69D1-8C63-4AB5-8DCE-91E2529A07AF}" destId="{61820DFC-E8E4-4A38-B387-9DB78430A5DD}" srcOrd="0" destOrd="0" presId="urn:microsoft.com/office/officeart/2005/8/layout/orgChart1"/>
    <dgm:cxn modelId="{6A4E6F35-7999-46A9-8D59-513212FCF829}" type="presParOf" srcId="{61820DFC-E8E4-4A38-B387-9DB78430A5DD}" destId="{CC5B8DDB-5413-451E-B524-EA55CBF005F9}" srcOrd="0" destOrd="0" presId="urn:microsoft.com/office/officeart/2005/8/layout/orgChart1"/>
    <dgm:cxn modelId="{F5F6E667-F60F-4CE2-B889-175D46DF6642}" type="presParOf" srcId="{61820DFC-E8E4-4A38-B387-9DB78430A5DD}" destId="{38CA6991-82A1-497D-AB4C-989BFEE96096}" srcOrd="1" destOrd="0" presId="urn:microsoft.com/office/officeart/2005/8/layout/orgChart1"/>
    <dgm:cxn modelId="{5F6C4C54-9682-4E01-95EA-40251E073B18}" type="presParOf" srcId="{D49F69D1-8C63-4AB5-8DCE-91E2529A07AF}" destId="{E0A30898-2A8F-4DE3-B79F-136EE9DFFB82}" srcOrd="1" destOrd="0" presId="urn:microsoft.com/office/officeart/2005/8/layout/orgChart1"/>
    <dgm:cxn modelId="{09FECC24-669F-426E-8075-0342F1548623}" type="presParOf" srcId="{D49F69D1-8C63-4AB5-8DCE-91E2529A07AF}" destId="{3926BC19-C047-4D79-AF15-A3CD44938E8E}" srcOrd="2" destOrd="0" presId="urn:microsoft.com/office/officeart/2005/8/layout/orgChart1"/>
    <dgm:cxn modelId="{9B62D8F4-98BD-4B91-9E21-1A0E5D397C51}" type="presParOf" srcId="{33BC6875-6F69-4BB8-8831-ECA72BD552E6}" destId="{9A4CF367-206B-4972-AF8C-EF55E80502C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B4FF26-A9E3-4191-94BB-C377EB84E9BB}" type="doc">
      <dgm:prSet loTypeId="urn:microsoft.com/office/officeart/2005/8/layout/process2" loCatId="process" qsTypeId="urn:microsoft.com/office/officeart/2005/8/quickstyle/simple1" qsCatId="simple" csTypeId="urn:microsoft.com/office/officeart/2005/8/colors/colorful2" csCatId="colorful" phldr="1"/>
      <dgm:spPr/>
    </dgm:pt>
    <dgm:pt modelId="{9D1A4C5F-4E33-4392-AB55-996ED1B4D4CF}">
      <dgm:prSet phldrT="[Text]" custT="1"/>
      <dgm:spPr/>
      <dgm:t>
        <a:bodyPr/>
        <a:lstStyle/>
        <a:p>
          <a:pPr rtl="0"/>
          <a:r>
            <a:rPr lang="en-GB" sz="1600" b="1">
              <a:latin typeface="Calibri"/>
              <a:ea typeface="Calibri"/>
              <a:cs typeface="Calibri"/>
            </a:rPr>
            <a:t>Collection of Tweets</a:t>
          </a:r>
          <a:endParaRPr lang="en-GB" sz="1400" b="1">
            <a:latin typeface="Calibri"/>
            <a:ea typeface="Calibri"/>
            <a:cs typeface="Calibri"/>
          </a:endParaRPr>
        </a:p>
      </dgm:t>
    </dgm:pt>
    <dgm:pt modelId="{5CCEEAB2-8237-4BB8-9640-DBCE617EEA6B}" type="parTrans" cxnId="{9307C04A-C12F-4805-BFB6-AAE16DE91B6D}">
      <dgm:prSet/>
      <dgm:spPr/>
      <dgm:t>
        <a:bodyPr/>
        <a:lstStyle/>
        <a:p>
          <a:endParaRPr lang="en-GB"/>
        </a:p>
      </dgm:t>
    </dgm:pt>
    <dgm:pt modelId="{E70D2E2C-C8BA-4377-B267-6147880BA6C7}" type="sibTrans" cxnId="{9307C04A-C12F-4805-BFB6-AAE16DE91B6D}">
      <dgm:prSet/>
      <dgm:spPr/>
      <dgm:t>
        <a:bodyPr/>
        <a:lstStyle/>
        <a:p>
          <a:endParaRPr lang="en-GB"/>
        </a:p>
      </dgm:t>
    </dgm:pt>
    <dgm:pt modelId="{6411E500-9C07-4E07-B441-05BF329A506D}">
      <dgm:prSet phldrT="[Text]" custT="1"/>
      <dgm:spPr/>
      <dgm:t>
        <a:bodyPr/>
        <a:lstStyle/>
        <a:p>
          <a:pPr rtl="0"/>
          <a:r>
            <a:rPr lang="en-US" sz="1700" b="1">
              <a:solidFill>
                <a:schemeClr val="bg1"/>
              </a:solidFill>
              <a:latin typeface="Calibri"/>
              <a:ea typeface="Calibri"/>
              <a:cs typeface="Calibri"/>
            </a:rPr>
            <a:t>Term Frequency-Inverse Document Frequency Matrix</a:t>
          </a:r>
        </a:p>
      </dgm:t>
    </dgm:pt>
    <dgm:pt modelId="{5BE928AC-3E3A-4209-8E6C-558DD34478EA}" type="parTrans" cxnId="{16D437A7-8681-4CD1-97A9-158B2A0FF1CD}">
      <dgm:prSet/>
      <dgm:spPr/>
      <dgm:t>
        <a:bodyPr/>
        <a:lstStyle/>
        <a:p>
          <a:endParaRPr lang="en-GB"/>
        </a:p>
      </dgm:t>
    </dgm:pt>
    <dgm:pt modelId="{F4D8FC87-5893-466D-B85A-C7DE10C00266}" type="sibTrans" cxnId="{16D437A7-8681-4CD1-97A9-158B2A0FF1CD}">
      <dgm:prSet/>
      <dgm:spPr/>
      <dgm:t>
        <a:bodyPr/>
        <a:lstStyle/>
        <a:p>
          <a:endParaRPr lang="en-GB"/>
        </a:p>
      </dgm:t>
    </dgm:pt>
    <dgm:pt modelId="{605AB801-7B3C-4B8F-8ECD-EF1C1BD5D0CC}">
      <dgm:prSet phldr="0"/>
      <dgm:spPr/>
      <dgm:t>
        <a:bodyPr/>
        <a:lstStyle/>
        <a:p>
          <a:pPr rtl="0"/>
          <a:r>
            <a:rPr lang="en-US" b="1">
              <a:solidFill>
                <a:schemeClr val="bg1"/>
              </a:solidFill>
              <a:latin typeface="Calibri"/>
              <a:ea typeface="Calibri"/>
              <a:cs typeface="Calibri"/>
            </a:rPr>
            <a:t>Train-Test Split</a:t>
          </a:r>
          <a:endParaRPr lang="en-US" b="0">
            <a:solidFill>
              <a:schemeClr val="bg1"/>
            </a:solidFill>
            <a:latin typeface="Calibri"/>
            <a:ea typeface="Roboto Mono"/>
            <a:cs typeface="Calibri"/>
          </a:endParaRPr>
        </a:p>
      </dgm:t>
    </dgm:pt>
    <dgm:pt modelId="{0F8EB124-20CF-4956-8B32-C655FE51A637}" type="parTrans" cxnId="{CF0C9105-6B4A-4F59-A0EC-6F2CF7F2AA7D}">
      <dgm:prSet/>
      <dgm:spPr/>
    </dgm:pt>
    <dgm:pt modelId="{46B8233E-ED56-4FB9-A6CD-820A8826BA18}" type="sibTrans" cxnId="{CF0C9105-6B4A-4F59-A0EC-6F2CF7F2AA7D}">
      <dgm:prSet/>
      <dgm:spPr/>
      <dgm:t>
        <a:bodyPr/>
        <a:lstStyle/>
        <a:p>
          <a:endParaRPr lang="en-US"/>
        </a:p>
      </dgm:t>
    </dgm:pt>
    <dgm:pt modelId="{D5775E6A-FDB9-46C6-8E9E-B7055BE95118}">
      <dgm:prSet phldr="0"/>
      <dgm:spPr/>
      <dgm:t>
        <a:bodyPr/>
        <a:lstStyle/>
        <a:p>
          <a:r>
            <a:rPr lang="en-GB" sz="1400" dirty="0">
              <a:solidFill>
                <a:schemeClr val="bg1"/>
              </a:solidFill>
              <a:latin typeface="Calibri"/>
              <a:ea typeface="Calibri"/>
              <a:cs typeface="Calibri"/>
            </a:rPr>
            <a:t>Divide the text into smaller units (words) called tokens</a:t>
          </a:r>
          <a:endParaRPr lang="en-GB" dirty="0">
            <a:solidFill>
              <a:schemeClr val="bg1"/>
            </a:solidFill>
            <a:latin typeface="Calibri"/>
            <a:ea typeface="Calibri"/>
            <a:cs typeface="Calibri"/>
          </a:endParaRPr>
        </a:p>
      </dgm:t>
    </dgm:pt>
    <dgm:pt modelId="{3BEB972A-9D80-4E02-A4BF-3754CD8E30EF}" type="parTrans" cxnId="{A48D74D4-8F1C-42F5-B54C-E80F17446344}">
      <dgm:prSet/>
      <dgm:spPr/>
    </dgm:pt>
    <dgm:pt modelId="{A7DC5CA3-EFFA-43E4-8B07-852EF051B762}" type="sibTrans" cxnId="{A48D74D4-8F1C-42F5-B54C-E80F17446344}">
      <dgm:prSet/>
      <dgm:spPr/>
      <dgm:t>
        <a:bodyPr/>
        <a:lstStyle/>
        <a:p>
          <a:endParaRPr lang="en-US"/>
        </a:p>
      </dgm:t>
    </dgm:pt>
    <dgm:pt modelId="{1E5EAE01-79E9-49C8-A1A8-5DB0A8C7C317}">
      <dgm:prSet phldr="0"/>
      <dgm:spPr/>
      <dgm:t>
        <a:bodyPr/>
        <a:lstStyle/>
        <a:p>
          <a:r>
            <a:rPr lang="en-US" sz="1400" dirty="0">
              <a:solidFill>
                <a:schemeClr val="bg1"/>
              </a:solidFill>
              <a:latin typeface="Calibri"/>
              <a:ea typeface="Calibri"/>
              <a:cs typeface="Angsana New"/>
            </a:rPr>
            <a:t>Import the csv file into MATLAB as a table</a:t>
          </a:r>
          <a:endParaRPr lang="en-US" dirty="0">
            <a:latin typeface="Calibri"/>
            <a:ea typeface="Calibri"/>
            <a:cs typeface="Calibri"/>
          </a:endParaRPr>
        </a:p>
      </dgm:t>
    </dgm:pt>
    <dgm:pt modelId="{11100BB0-436D-461C-9C19-B32678CEA43F}" type="parTrans" cxnId="{51632AB1-D767-4B9D-BBDA-4C012CC91CF1}">
      <dgm:prSet/>
      <dgm:spPr/>
    </dgm:pt>
    <dgm:pt modelId="{6488865C-E54E-4C01-865D-4781D55E20B9}" type="sibTrans" cxnId="{51632AB1-D767-4B9D-BBDA-4C012CC91CF1}">
      <dgm:prSet/>
      <dgm:spPr/>
      <dgm:t>
        <a:bodyPr/>
        <a:lstStyle/>
        <a:p>
          <a:endParaRPr lang="en-US"/>
        </a:p>
      </dgm:t>
    </dgm:pt>
    <dgm:pt modelId="{03685742-1910-4785-86CC-C08BE2C78536}">
      <dgm:prSet phldr="0"/>
      <dgm:spPr/>
      <dgm:t>
        <a:bodyPr/>
        <a:lstStyle/>
        <a:p>
          <a:pPr rtl="0"/>
          <a:r>
            <a:rPr lang="en-US" b="1">
              <a:solidFill>
                <a:schemeClr val="bg1"/>
              </a:solidFill>
              <a:latin typeface="Calibri"/>
              <a:ea typeface="Calibri"/>
              <a:cs typeface="Calibri"/>
            </a:rPr>
            <a:t>Training Section : first 6432 rows</a:t>
          </a:r>
          <a:endParaRPr lang="en-US" b="0">
            <a:solidFill>
              <a:schemeClr val="bg1"/>
            </a:solidFill>
            <a:latin typeface="Calibri"/>
            <a:ea typeface="Roboto Mono"/>
            <a:cs typeface="Calibri"/>
          </a:endParaRPr>
        </a:p>
      </dgm:t>
    </dgm:pt>
    <dgm:pt modelId="{A7A17A5C-88DC-4B5B-9409-F0EBB5D90985}" type="parTrans" cxnId="{90438DC2-A5B6-4752-BB77-767E3D167FEA}">
      <dgm:prSet/>
      <dgm:spPr/>
    </dgm:pt>
    <dgm:pt modelId="{4AD95E8C-A4E4-4EEB-9DA3-526CEE3F3211}" type="sibTrans" cxnId="{90438DC2-A5B6-4752-BB77-767E3D167FEA}">
      <dgm:prSet/>
      <dgm:spPr/>
    </dgm:pt>
    <dgm:pt modelId="{949459ED-73B1-445A-AC85-F86A28E732BC}">
      <dgm:prSet phldr="0"/>
      <dgm:spPr/>
      <dgm:t>
        <a:bodyPr/>
        <a:lstStyle/>
        <a:p>
          <a:r>
            <a:rPr lang="en-US" b="1">
              <a:solidFill>
                <a:schemeClr val="bg1"/>
              </a:solidFill>
              <a:latin typeface="Calibri"/>
              <a:ea typeface="Calibri"/>
              <a:cs typeface="Calibri"/>
            </a:rPr>
            <a:t>Testing Section : rest of the 2219 rows</a:t>
          </a:r>
          <a:endParaRPr lang="en-US">
            <a:solidFill>
              <a:schemeClr val="bg1"/>
            </a:solidFill>
            <a:latin typeface="Calibri"/>
            <a:ea typeface="Calibri"/>
            <a:cs typeface="Calibri"/>
          </a:endParaRPr>
        </a:p>
      </dgm:t>
    </dgm:pt>
    <dgm:pt modelId="{1C6C1051-F5F7-4A36-A117-268A2FE3C86B}" type="parTrans" cxnId="{B9397369-8363-4C6A-B165-92B7C3446D68}">
      <dgm:prSet/>
      <dgm:spPr/>
    </dgm:pt>
    <dgm:pt modelId="{195E25D1-65EF-4B54-B1E7-528D91C0823E}" type="sibTrans" cxnId="{B9397369-8363-4C6A-B165-92B7C3446D68}">
      <dgm:prSet/>
      <dgm:spPr/>
    </dgm:pt>
    <dgm:pt modelId="{EDA5DBE8-28AA-4E14-93E1-807866473B6F}">
      <dgm:prSet phldr="0"/>
      <dgm:spPr/>
      <dgm:t>
        <a:bodyPr/>
        <a:lstStyle/>
        <a:p>
          <a:pPr rtl="0"/>
          <a:r>
            <a:rPr lang="en-GB" b="0">
              <a:latin typeface="Calibri"/>
              <a:ea typeface="Calibri"/>
              <a:cs typeface="Calibri"/>
            </a:rPr>
            <a:t>Remove stop words, punctuation and words with &lt; 100 </a:t>
          </a:r>
          <a:r>
            <a:rPr lang="en-GB" b="0" err="1">
              <a:latin typeface="Calibri"/>
              <a:ea typeface="Calibri"/>
              <a:cs typeface="Calibri"/>
            </a:rPr>
            <a:t>occurences</a:t>
          </a:r>
          <a:endParaRPr lang="en-GB" b="0">
            <a:latin typeface="Calibri"/>
            <a:ea typeface="Calibri"/>
            <a:cs typeface="Calibri"/>
          </a:endParaRPr>
        </a:p>
      </dgm:t>
    </dgm:pt>
    <dgm:pt modelId="{39F2B6DC-BFF2-4135-8364-22B2781C25A2}" type="parTrans" cxnId="{834BAEEA-D5E0-422A-A050-F2E3DD135EFA}">
      <dgm:prSet/>
      <dgm:spPr/>
    </dgm:pt>
    <dgm:pt modelId="{EE9C5759-3880-4663-B562-B8C1E7AD06EF}" type="sibTrans" cxnId="{834BAEEA-D5E0-422A-A050-F2E3DD135EFA}">
      <dgm:prSet/>
      <dgm:spPr/>
      <dgm:t>
        <a:bodyPr/>
        <a:lstStyle/>
        <a:p>
          <a:endParaRPr lang="en-US"/>
        </a:p>
      </dgm:t>
    </dgm:pt>
    <dgm:pt modelId="{F14CB6CE-B8D2-4F8A-AA20-DE9C3535B66F}">
      <dgm:prSet phldr="0"/>
      <dgm:spPr/>
      <dgm:t>
        <a:bodyPr/>
        <a:lstStyle/>
        <a:p>
          <a:pPr rtl="0"/>
          <a:r>
            <a:rPr lang="en-GB" b="0">
              <a:solidFill>
                <a:schemeClr val="bg1"/>
              </a:solidFill>
              <a:latin typeface="Calibri"/>
              <a:ea typeface="Calibri"/>
              <a:cs typeface="Calibri"/>
            </a:rPr>
            <a:t>Tokenize</a:t>
          </a:r>
          <a:endParaRPr lang="en-US">
            <a:solidFill>
              <a:schemeClr val="bg1"/>
            </a:solidFill>
            <a:latin typeface="Calibri"/>
            <a:ea typeface="Calibri"/>
            <a:cs typeface="Angsana New"/>
          </a:endParaRPr>
        </a:p>
      </dgm:t>
    </dgm:pt>
    <dgm:pt modelId="{B1CB5A07-B94C-4A13-BFD2-EBAB0829A710}" type="parTrans" cxnId="{3CCCF896-1D91-46C7-8DF4-B2F3E4F4A02A}">
      <dgm:prSet/>
      <dgm:spPr/>
    </dgm:pt>
    <dgm:pt modelId="{8C8AFF38-0ADD-4768-A556-4D5B74D40F5C}" type="sibTrans" cxnId="{3CCCF896-1D91-46C7-8DF4-B2F3E4F4A02A}">
      <dgm:prSet/>
      <dgm:spPr/>
      <dgm:t>
        <a:bodyPr/>
        <a:lstStyle/>
        <a:p>
          <a:endParaRPr lang="en-US"/>
        </a:p>
      </dgm:t>
    </dgm:pt>
    <dgm:pt modelId="{CEE864E7-3666-4C0C-AF40-DE520B2BE57B}">
      <dgm:prSet phldr="0"/>
      <dgm:spPr/>
      <dgm:t>
        <a:bodyPr/>
        <a:lstStyle/>
        <a:p>
          <a:r>
            <a:rPr lang="en-US" sz="1400">
              <a:solidFill>
                <a:schemeClr val="bg1"/>
              </a:solidFill>
              <a:latin typeface="Calibri"/>
              <a:ea typeface="Calibri"/>
              <a:cs typeface="Calibri"/>
            </a:rPr>
            <a:t>Built a </a:t>
          </a:r>
          <a:r>
            <a:rPr lang="en-US" sz="1400" b="1">
              <a:solidFill>
                <a:schemeClr val="bg1"/>
              </a:solidFill>
              <a:latin typeface="Calibri"/>
              <a:ea typeface="Calibri"/>
              <a:cs typeface="Calibri"/>
            </a:rPr>
            <a:t>Bag of Words</a:t>
          </a:r>
          <a:endParaRPr lang="en-US">
            <a:latin typeface="Calibri"/>
            <a:ea typeface="Calibri"/>
            <a:cs typeface="Angsana New"/>
          </a:endParaRPr>
        </a:p>
      </dgm:t>
    </dgm:pt>
    <dgm:pt modelId="{A53BBBAE-A484-4881-B045-0DFA53BDB4B1}" type="parTrans" cxnId="{7559366D-3DB4-4719-BBBB-500F4A79B468}">
      <dgm:prSet/>
      <dgm:spPr/>
    </dgm:pt>
    <dgm:pt modelId="{246B63A1-2269-4B66-A833-CFD861C87F36}" type="sibTrans" cxnId="{7559366D-3DB4-4719-BBBB-500F4A79B468}">
      <dgm:prSet/>
      <dgm:spPr/>
      <dgm:t>
        <a:bodyPr/>
        <a:lstStyle/>
        <a:p>
          <a:endParaRPr lang="en-US"/>
        </a:p>
      </dgm:t>
    </dgm:pt>
    <dgm:pt modelId="{BCFE47FC-E946-4FCC-828B-DBB0660983FD}" type="pres">
      <dgm:prSet presAssocID="{87B4FF26-A9E3-4191-94BB-C377EB84E9BB}" presName="linearFlow" presStyleCnt="0">
        <dgm:presLayoutVars>
          <dgm:resizeHandles val="exact"/>
        </dgm:presLayoutVars>
      </dgm:prSet>
      <dgm:spPr/>
    </dgm:pt>
    <dgm:pt modelId="{ADA06ED5-9B53-45F2-8F34-AE20661A2F93}" type="pres">
      <dgm:prSet presAssocID="{9D1A4C5F-4E33-4392-AB55-996ED1B4D4CF}" presName="node" presStyleLbl="node1" presStyleIdx="0" presStyleCnt="4">
        <dgm:presLayoutVars>
          <dgm:bulletEnabled val="1"/>
        </dgm:presLayoutVars>
      </dgm:prSet>
      <dgm:spPr/>
    </dgm:pt>
    <dgm:pt modelId="{3E98BDBB-AAE4-4465-B156-228556FDC8AF}" type="pres">
      <dgm:prSet presAssocID="{E70D2E2C-C8BA-4377-B267-6147880BA6C7}" presName="sibTrans" presStyleLbl="sibTrans2D1" presStyleIdx="0" presStyleCnt="3"/>
      <dgm:spPr/>
    </dgm:pt>
    <dgm:pt modelId="{E0F96692-1726-4B66-9830-C819A1678FC7}" type="pres">
      <dgm:prSet presAssocID="{E70D2E2C-C8BA-4377-B267-6147880BA6C7}" presName="connectorText" presStyleLbl="sibTrans2D1" presStyleIdx="0" presStyleCnt="3"/>
      <dgm:spPr/>
    </dgm:pt>
    <dgm:pt modelId="{832F5C37-DD84-457C-A6AB-3A18144AF30B}" type="pres">
      <dgm:prSet presAssocID="{F14CB6CE-B8D2-4F8A-AA20-DE9C3535B66F}" presName="node" presStyleLbl="node1" presStyleIdx="1" presStyleCnt="4">
        <dgm:presLayoutVars>
          <dgm:bulletEnabled val="1"/>
        </dgm:presLayoutVars>
      </dgm:prSet>
      <dgm:spPr/>
    </dgm:pt>
    <dgm:pt modelId="{5EA9CA2C-C05F-4CAC-98B8-E46208A2C31D}" type="pres">
      <dgm:prSet presAssocID="{8C8AFF38-0ADD-4768-A556-4D5B74D40F5C}" presName="sibTrans" presStyleLbl="sibTrans2D1" presStyleIdx="1" presStyleCnt="3"/>
      <dgm:spPr/>
    </dgm:pt>
    <dgm:pt modelId="{D1AAD454-28BC-4222-BF44-7E1D111F57F6}" type="pres">
      <dgm:prSet presAssocID="{8C8AFF38-0ADD-4768-A556-4D5B74D40F5C}" presName="connectorText" presStyleLbl="sibTrans2D1" presStyleIdx="1" presStyleCnt="3"/>
      <dgm:spPr/>
    </dgm:pt>
    <dgm:pt modelId="{43824EF1-734D-49DA-8530-FACFD86F832E}" type="pres">
      <dgm:prSet presAssocID="{6411E500-9C07-4E07-B441-05BF329A506D}" presName="node" presStyleLbl="node1" presStyleIdx="2" presStyleCnt="4">
        <dgm:presLayoutVars>
          <dgm:bulletEnabled val="1"/>
        </dgm:presLayoutVars>
      </dgm:prSet>
      <dgm:spPr/>
    </dgm:pt>
    <dgm:pt modelId="{8379EB7C-002E-4282-93D8-C6194D05DFF3}" type="pres">
      <dgm:prSet presAssocID="{F4D8FC87-5893-466D-B85A-C7DE10C00266}" presName="sibTrans" presStyleLbl="sibTrans2D1" presStyleIdx="2" presStyleCnt="3"/>
      <dgm:spPr/>
    </dgm:pt>
    <dgm:pt modelId="{0A06BBFE-3FAE-4467-9474-BE3EF122220D}" type="pres">
      <dgm:prSet presAssocID="{F4D8FC87-5893-466D-B85A-C7DE10C00266}" presName="connectorText" presStyleLbl="sibTrans2D1" presStyleIdx="2" presStyleCnt="3"/>
      <dgm:spPr/>
    </dgm:pt>
    <dgm:pt modelId="{1A7CB9A8-4635-4157-8847-F65B5B6D5B36}" type="pres">
      <dgm:prSet presAssocID="{605AB801-7B3C-4B8F-8ECD-EF1C1BD5D0CC}" presName="node" presStyleLbl="node1" presStyleIdx="3" presStyleCnt="4">
        <dgm:presLayoutVars>
          <dgm:bulletEnabled val="1"/>
        </dgm:presLayoutVars>
      </dgm:prSet>
      <dgm:spPr/>
    </dgm:pt>
  </dgm:ptLst>
  <dgm:cxnLst>
    <dgm:cxn modelId="{EB831201-A238-4395-B28A-77A5083072B0}" type="presOf" srcId="{949459ED-73B1-445A-AC85-F86A28E732BC}" destId="{1A7CB9A8-4635-4157-8847-F65B5B6D5B36}" srcOrd="0" destOrd="2" presId="urn:microsoft.com/office/officeart/2005/8/layout/process2"/>
    <dgm:cxn modelId="{FDEBC404-1A61-4911-936E-D754BC02AFD9}" type="presOf" srcId="{E70D2E2C-C8BA-4377-B267-6147880BA6C7}" destId="{E0F96692-1726-4B66-9830-C819A1678FC7}" srcOrd="1" destOrd="0" presId="urn:microsoft.com/office/officeart/2005/8/layout/process2"/>
    <dgm:cxn modelId="{CF0C9105-6B4A-4F59-A0EC-6F2CF7F2AA7D}" srcId="{87B4FF26-A9E3-4191-94BB-C377EB84E9BB}" destId="{605AB801-7B3C-4B8F-8ECD-EF1C1BD5D0CC}" srcOrd="3" destOrd="0" parTransId="{0F8EB124-20CF-4956-8B32-C655FE51A637}" sibTransId="{46B8233E-ED56-4FB9-A6CD-820A8826BA18}"/>
    <dgm:cxn modelId="{0ED56B0A-DFBF-4CE1-934F-43DAAE674E75}" type="presOf" srcId="{D5775E6A-FDB9-46C6-8E9E-B7055BE95118}" destId="{832F5C37-DD84-457C-A6AB-3A18144AF30B}" srcOrd="0" destOrd="2" presId="urn:microsoft.com/office/officeart/2005/8/layout/process2"/>
    <dgm:cxn modelId="{B9397369-8363-4C6A-B165-92B7C3446D68}" srcId="{605AB801-7B3C-4B8F-8ECD-EF1C1BD5D0CC}" destId="{949459ED-73B1-445A-AC85-F86A28E732BC}" srcOrd="1" destOrd="0" parTransId="{1C6C1051-F5F7-4A36-A117-268A2FE3C86B}" sibTransId="{195E25D1-65EF-4B54-B1E7-528D91C0823E}"/>
    <dgm:cxn modelId="{9B5A384A-1974-4AF9-8D90-4744993DE89B}" type="presOf" srcId="{EDA5DBE8-28AA-4E14-93E1-807866473B6F}" destId="{832F5C37-DD84-457C-A6AB-3A18144AF30B}" srcOrd="0" destOrd="3" presId="urn:microsoft.com/office/officeart/2005/8/layout/process2"/>
    <dgm:cxn modelId="{9307C04A-C12F-4805-BFB6-AAE16DE91B6D}" srcId="{87B4FF26-A9E3-4191-94BB-C377EB84E9BB}" destId="{9D1A4C5F-4E33-4392-AB55-996ED1B4D4CF}" srcOrd="0" destOrd="0" parTransId="{5CCEEAB2-8237-4BB8-9640-DBCE617EEA6B}" sibTransId="{E70D2E2C-C8BA-4377-B267-6147880BA6C7}"/>
    <dgm:cxn modelId="{7559366D-3DB4-4719-BBBB-500F4A79B468}" srcId="{F14CB6CE-B8D2-4F8A-AA20-DE9C3535B66F}" destId="{CEE864E7-3666-4C0C-AF40-DE520B2BE57B}" srcOrd="0" destOrd="0" parTransId="{A53BBBAE-A484-4881-B045-0DFA53BDB4B1}" sibTransId="{246B63A1-2269-4B66-A833-CFD861C87F36}"/>
    <dgm:cxn modelId="{C5403F4D-3206-4C8E-8521-12FC3C3BC1A8}" type="presOf" srcId="{F14CB6CE-B8D2-4F8A-AA20-DE9C3535B66F}" destId="{832F5C37-DD84-457C-A6AB-3A18144AF30B}" srcOrd="0" destOrd="0" presId="urn:microsoft.com/office/officeart/2005/8/layout/process2"/>
    <dgm:cxn modelId="{3DEC634E-1257-4AB1-B593-526B66872DE9}" type="presOf" srcId="{1E5EAE01-79E9-49C8-A1A8-5DB0A8C7C317}" destId="{ADA06ED5-9B53-45F2-8F34-AE20661A2F93}" srcOrd="0" destOrd="1" presId="urn:microsoft.com/office/officeart/2005/8/layout/process2"/>
    <dgm:cxn modelId="{71282C51-1224-4C77-98A6-34E9ED9B459E}" type="presOf" srcId="{605AB801-7B3C-4B8F-8ECD-EF1C1BD5D0CC}" destId="{1A7CB9A8-4635-4157-8847-F65B5B6D5B36}" srcOrd="0" destOrd="0" presId="urn:microsoft.com/office/officeart/2005/8/layout/process2"/>
    <dgm:cxn modelId="{97390878-D9A4-4D2E-94D4-90E3E088CF48}" type="presOf" srcId="{F4D8FC87-5893-466D-B85A-C7DE10C00266}" destId="{0A06BBFE-3FAE-4467-9474-BE3EF122220D}" srcOrd="1" destOrd="0" presId="urn:microsoft.com/office/officeart/2005/8/layout/process2"/>
    <dgm:cxn modelId="{BF4F1D90-1E57-4E9E-A89D-7232F08B5C05}" type="presOf" srcId="{F4D8FC87-5893-466D-B85A-C7DE10C00266}" destId="{8379EB7C-002E-4282-93D8-C6194D05DFF3}" srcOrd="0" destOrd="0" presId="urn:microsoft.com/office/officeart/2005/8/layout/process2"/>
    <dgm:cxn modelId="{3CCCF896-1D91-46C7-8DF4-B2F3E4F4A02A}" srcId="{87B4FF26-A9E3-4191-94BB-C377EB84E9BB}" destId="{F14CB6CE-B8D2-4F8A-AA20-DE9C3535B66F}" srcOrd="1" destOrd="0" parTransId="{B1CB5A07-B94C-4A13-BFD2-EBAB0829A710}" sibTransId="{8C8AFF38-0ADD-4768-A556-4D5B74D40F5C}"/>
    <dgm:cxn modelId="{16D437A7-8681-4CD1-97A9-158B2A0FF1CD}" srcId="{87B4FF26-A9E3-4191-94BB-C377EB84E9BB}" destId="{6411E500-9C07-4E07-B441-05BF329A506D}" srcOrd="2" destOrd="0" parTransId="{5BE928AC-3E3A-4209-8E6C-558DD34478EA}" sibTransId="{F4D8FC87-5893-466D-B85A-C7DE10C00266}"/>
    <dgm:cxn modelId="{0CDA17AB-EC08-4019-8602-9CF9AF63A8FA}" type="presOf" srcId="{CEE864E7-3666-4C0C-AF40-DE520B2BE57B}" destId="{832F5C37-DD84-457C-A6AB-3A18144AF30B}" srcOrd="0" destOrd="1" presId="urn:microsoft.com/office/officeart/2005/8/layout/process2"/>
    <dgm:cxn modelId="{3086BBAF-1780-4875-AC1B-2605743F0E60}" type="presOf" srcId="{03685742-1910-4785-86CC-C08BE2C78536}" destId="{1A7CB9A8-4635-4157-8847-F65B5B6D5B36}" srcOrd="0" destOrd="1" presId="urn:microsoft.com/office/officeart/2005/8/layout/process2"/>
    <dgm:cxn modelId="{51632AB1-D767-4B9D-BBDA-4C012CC91CF1}" srcId="{9D1A4C5F-4E33-4392-AB55-996ED1B4D4CF}" destId="{1E5EAE01-79E9-49C8-A1A8-5DB0A8C7C317}" srcOrd="0" destOrd="0" parTransId="{11100BB0-436D-461C-9C19-B32678CEA43F}" sibTransId="{6488865C-E54E-4C01-865D-4781D55E20B9}"/>
    <dgm:cxn modelId="{46B47ABA-E8EB-4DCB-ACA9-C03802C54842}" type="presOf" srcId="{9D1A4C5F-4E33-4392-AB55-996ED1B4D4CF}" destId="{ADA06ED5-9B53-45F2-8F34-AE20661A2F93}" srcOrd="0" destOrd="0" presId="urn:microsoft.com/office/officeart/2005/8/layout/process2"/>
    <dgm:cxn modelId="{07EC98BA-3433-4661-919C-4CBAC9734B3A}" type="presOf" srcId="{87B4FF26-A9E3-4191-94BB-C377EB84E9BB}" destId="{BCFE47FC-E946-4FCC-828B-DBB0660983FD}" srcOrd="0" destOrd="0" presId="urn:microsoft.com/office/officeart/2005/8/layout/process2"/>
    <dgm:cxn modelId="{90438DC2-A5B6-4752-BB77-767E3D167FEA}" srcId="{605AB801-7B3C-4B8F-8ECD-EF1C1BD5D0CC}" destId="{03685742-1910-4785-86CC-C08BE2C78536}" srcOrd="0" destOrd="0" parTransId="{A7A17A5C-88DC-4B5B-9409-F0EBB5D90985}" sibTransId="{4AD95E8C-A4E4-4EEB-9DA3-526CEE3F3211}"/>
    <dgm:cxn modelId="{FE2918C4-1270-4489-B6D2-B60A48B4B1F1}" type="presOf" srcId="{E70D2E2C-C8BA-4377-B267-6147880BA6C7}" destId="{3E98BDBB-AAE4-4465-B156-228556FDC8AF}" srcOrd="0" destOrd="0" presId="urn:microsoft.com/office/officeart/2005/8/layout/process2"/>
    <dgm:cxn modelId="{A48D74D4-8F1C-42F5-B54C-E80F17446344}" srcId="{F14CB6CE-B8D2-4F8A-AA20-DE9C3535B66F}" destId="{D5775E6A-FDB9-46C6-8E9E-B7055BE95118}" srcOrd="1" destOrd="0" parTransId="{3BEB972A-9D80-4E02-A4BF-3754CD8E30EF}" sibTransId="{A7DC5CA3-EFFA-43E4-8B07-852EF051B762}"/>
    <dgm:cxn modelId="{834BAEEA-D5E0-422A-A050-F2E3DD135EFA}" srcId="{F14CB6CE-B8D2-4F8A-AA20-DE9C3535B66F}" destId="{EDA5DBE8-28AA-4E14-93E1-807866473B6F}" srcOrd="2" destOrd="0" parTransId="{39F2B6DC-BFF2-4135-8364-22B2781C25A2}" sibTransId="{EE9C5759-3880-4663-B562-B8C1E7AD06EF}"/>
    <dgm:cxn modelId="{A1490BF1-A1A0-477A-8CB7-23E1E05D40D0}" type="presOf" srcId="{8C8AFF38-0ADD-4768-A556-4D5B74D40F5C}" destId="{5EA9CA2C-C05F-4CAC-98B8-E46208A2C31D}" srcOrd="0" destOrd="0" presId="urn:microsoft.com/office/officeart/2005/8/layout/process2"/>
    <dgm:cxn modelId="{D3D947FB-9742-4251-8180-359E2E74623D}" type="presOf" srcId="{8C8AFF38-0ADD-4768-A556-4D5B74D40F5C}" destId="{D1AAD454-28BC-4222-BF44-7E1D111F57F6}" srcOrd="1" destOrd="0" presId="urn:microsoft.com/office/officeart/2005/8/layout/process2"/>
    <dgm:cxn modelId="{668EB4FE-EFFE-4243-81CB-A5F8E732E566}" type="presOf" srcId="{6411E500-9C07-4E07-B441-05BF329A506D}" destId="{43824EF1-734D-49DA-8530-FACFD86F832E}" srcOrd="0" destOrd="0" presId="urn:microsoft.com/office/officeart/2005/8/layout/process2"/>
    <dgm:cxn modelId="{7C271EEE-EF75-4312-8B47-C37826CAB306}" type="presParOf" srcId="{BCFE47FC-E946-4FCC-828B-DBB0660983FD}" destId="{ADA06ED5-9B53-45F2-8F34-AE20661A2F93}" srcOrd="0" destOrd="0" presId="urn:microsoft.com/office/officeart/2005/8/layout/process2"/>
    <dgm:cxn modelId="{6D09BBD8-B978-491E-898B-D53642744D04}" type="presParOf" srcId="{BCFE47FC-E946-4FCC-828B-DBB0660983FD}" destId="{3E98BDBB-AAE4-4465-B156-228556FDC8AF}" srcOrd="1" destOrd="0" presId="urn:microsoft.com/office/officeart/2005/8/layout/process2"/>
    <dgm:cxn modelId="{EDC111FC-495D-4254-AC1C-2E39FB8A4173}" type="presParOf" srcId="{3E98BDBB-AAE4-4465-B156-228556FDC8AF}" destId="{E0F96692-1726-4B66-9830-C819A1678FC7}" srcOrd="0" destOrd="0" presId="urn:microsoft.com/office/officeart/2005/8/layout/process2"/>
    <dgm:cxn modelId="{3374450A-A35F-4D51-B86F-9852710119D4}" type="presParOf" srcId="{BCFE47FC-E946-4FCC-828B-DBB0660983FD}" destId="{832F5C37-DD84-457C-A6AB-3A18144AF30B}" srcOrd="2" destOrd="0" presId="urn:microsoft.com/office/officeart/2005/8/layout/process2"/>
    <dgm:cxn modelId="{92109AFD-B866-4681-B40A-ECE6AD364A78}" type="presParOf" srcId="{BCFE47FC-E946-4FCC-828B-DBB0660983FD}" destId="{5EA9CA2C-C05F-4CAC-98B8-E46208A2C31D}" srcOrd="3" destOrd="0" presId="urn:microsoft.com/office/officeart/2005/8/layout/process2"/>
    <dgm:cxn modelId="{D84F2505-F0CE-473E-A7A6-69858747A403}" type="presParOf" srcId="{5EA9CA2C-C05F-4CAC-98B8-E46208A2C31D}" destId="{D1AAD454-28BC-4222-BF44-7E1D111F57F6}" srcOrd="0" destOrd="0" presId="urn:microsoft.com/office/officeart/2005/8/layout/process2"/>
    <dgm:cxn modelId="{AB6ACC21-53D3-44D6-A5AA-0F2C5917215F}" type="presParOf" srcId="{BCFE47FC-E946-4FCC-828B-DBB0660983FD}" destId="{43824EF1-734D-49DA-8530-FACFD86F832E}" srcOrd="4" destOrd="0" presId="urn:microsoft.com/office/officeart/2005/8/layout/process2"/>
    <dgm:cxn modelId="{7359CAA7-D59F-4805-A1DD-C1E3EF30A318}" type="presParOf" srcId="{BCFE47FC-E946-4FCC-828B-DBB0660983FD}" destId="{8379EB7C-002E-4282-93D8-C6194D05DFF3}" srcOrd="5" destOrd="0" presId="urn:microsoft.com/office/officeart/2005/8/layout/process2"/>
    <dgm:cxn modelId="{815E47E4-EFB3-4DF0-9E03-A480D7203F97}" type="presParOf" srcId="{8379EB7C-002E-4282-93D8-C6194D05DFF3}" destId="{0A06BBFE-3FAE-4467-9474-BE3EF122220D}" srcOrd="0" destOrd="0" presId="urn:microsoft.com/office/officeart/2005/8/layout/process2"/>
    <dgm:cxn modelId="{2D804BF9-C42E-4931-940F-54302C8892EE}" type="presParOf" srcId="{BCFE47FC-E946-4FCC-828B-DBB0660983FD}" destId="{1A7CB9A8-4635-4157-8847-F65B5B6D5B36}"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2EA75E-1186-4171-89D8-1244DC0EFFE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3CDADE2-DF12-4AD6-94DD-95913BA04F04}">
      <dgm:prSet phldrT="[Text]" phldr="0"/>
      <dgm:spPr/>
      <dgm:t>
        <a:bodyPr/>
        <a:lstStyle/>
        <a:p>
          <a:pPr rtl="0"/>
          <a:r>
            <a:rPr lang="en-US">
              <a:latin typeface="Calibri"/>
              <a:ea typeface="Calibri"/>
              <a:cs typeface="Calibri"/>
            </a:rPr>
            <a:t> The Decision Tree</a:t>
          </a:r>
        </a:p>
      </dgm:t>
    </dgm:pt>
    <dgm:pt modelId="{FBD003E7-60CF-4C5C-8AEC-8C333DFEB279}" type="parTrans" cxnId="{529193AF-B0C2-45CC-9178-F43C1A64F3D8}">
      <dgm:prSet/>
      <dgm:spPr/>
      <dgm:t>
        <a:bodyPr/>
        <a:lstStyle/>
        <a:p>
          <a:endParaRPr lang="en-US"/>
        </a:p>
      </dgm:t>
    </dgm:pt>
    <dgm:pt modelId="{12DC58C3-633F-4EB5-80E6-6B99491E71E8}" type="sibTrans" cxnId="{529193AF-B0C2-45CC-9178-F43C1A64F3D8}">
      <dgm:prSet/>
      <dgm:spPr/>
      <dgm:t>
        <a:bodyPr/>
        <a:lstStyle/>
        <a:p>
          <a:endParaRPr lang="en-US"/>
        </a:p>
      </dgm:t>
    </dgm:pt>
    <dgm:pt modelId="{7691DE1E-C089-4BDE-AB26-72EB83EAB22F}">
      <dgm:prSet phldrT="[Text]" phldr="0"/>
      <dgm:spPr/>
      <dgm:t>
        <a:bodyPr/>
        <a:lstStyle/>
        <a:p>
          <a:r>
            <a:rPr lang="en-US">
              <a:latin typeface="Calibri"/>
              <a:ea typeface="Calibri"/>
              <a:cs typeface="Calibri"/>
            </a:rPr>
            <a:t>Uses a hierarchical tree structure to split data based on parameters.</a:t>
          </a:r>
          <a:endParaRPr lang="en-US"/>
        </a:p>
      </dgm:t>
    </dgm:pt>
    <dgm:pt modelId="{8F13A781-A62C-46B3-974E-5B4859A7CD83}" type="parTrans" cxnId="{BF76A282-D754-41A9-96C5-A210E6863A04}">
      <dgm:prSet/>
      <dgm:spPr/>
      <dgm:t>
        <a:bodyPr/>
        <a:lstStyle/>
        <a:p>
          <a:endParaRPr lang="en-US"/>
        </a:p>
      </dgm:t>
    </dgm:pt>
    <dgm:pt modelId="{127CFE57-E151-4BE9-B0B5-397DC6ED0EF8}" type="sibTrans" cxnId="{BF76A282-D754-41A9-96C5-A210E6863A04}">
      <dgm:prSet/>
      <dgm:spPr/>
      <dgm:t>
        <a:bodyPr/>
        <a:lstStyle/>
        <a:p>
          <a:endParaRPr lang="en-US"/>
        </a:p>
      </dgm:t>
    </dgm:pt>
    <dgm:pt modelId="{736B2A5E-0A2C-482B-AFC8-BA13365D5364}">
      <dgm:prSet phldrT="[Text]" phldr="0"/>
      <dgm:spPr/>
      <dgm:t>
        <a:bodyPr/>
        <a:lstStyle/>
        <a:p>
          <a:r>
            <a:rPr lang="en-US">
              <a:latin typeface="Calibri"/>
              <a:ea typeface="Calibri"/>
              <a:cs typeface="Calibri"/>
            </a:rPr>
            <a:t>Splitting continues until reaching a leaf node representing a class label.</a:t>
          </a:r>
        </a:p>
      </dgm:t>
    </dgm:pt>
    <dgm:pt modelId="{CBE92590-45D0-4382-8D02-7C34279D873A}" type="parTrans" cxnId="{E74148E4-8BB0-441C-B911-ADE1C0569354}">
      <dgm:prSet/>
      <dgm:spPr/>
      <dgm:t>
        <a:bodyPr/>
        <a:lstStyle/>
        <a:p>
          <a:endParaRPr lang="en-US"/>
        </a:p>
      </dgm:t>
    </dgm:pt>
    <dgm:pt modelId="{76032580-8E6B-4339-AD95-9CBE9DC48CE1}" type="sibTrans" cxnId="{E74148E4-8BB0-441C-B911-ADE1C0569354}">
      <dgm:prSet/>
      <dgm:spPr/>
      <dgm:t>
        <a:bodyPr/>
        <a:lstStyle/>
        <a:p>
          <a:endParaRPr lang="en-US"/>
        </a:p>
      </dgm:t>
    </dgm:pt>
    <dgm:pt modelId="{0E1EF415-8119-490F-84FB-DA2E903652BD}">
      <dgm:prSet phldrT="[Text]" phldr="0"/>
      <dgm:spPr/>
      <dgm:t>
        <a:bodyPr/>
        <a:lstStyle/>
        <a:p>
          <a:pPr rtl="0"/>
          <a:r>
            <a:rPr lang="en-US">
              <a:latin typeface="Calibri"/>
              <a:ea typeface="Calibri"/>
              <a:cs typeface="Calibri"/>
            </a:rPr>
            <a:t>Discriminant Analysis</a:t>
          </a:r>
        </a:p>
      </dgm:t>
    </dgm:pt>
    <dgm:pt modelId="{6718D890-481D-4DDA-9319-2F92B07AA9F2}" type="parTrans" cxnId="{7D730FF7-87C1-49D4-9BF6-4EBAAD5D4140}">
      <dgm:prSet/>
      <dgm:spPr/>
      <dgm:t>
        <a:bodyPr/>
        <a:lstStyle/>
        <a:p>
          <a:endParaRPr lang="en-US"/>
        </a:p>
      </dgm:t>
    </dgm:pt>
    <dgm:pt modelId="{566114C4-0713-4325-B42E-23B8A5A47498}" type="sibTrans" cxnId="{7D730FF7-87C1-49D4-9BF6-4EBAAD5D4140}">
      <dgm:prSet/>
      <dgm:spPr/>
      <dgm:t>
        <a:bodyPr/>
        <a:lstStyle/>
        <a:p>
          <a:endParaRPr lang="en-US"/>
        </a:p>
      </dgm:t>
    </dgm:pt>
    <dgm:pt modelId="{AE438534-FCC5-4DD6-A36C-4C62F735C5B6}">
      <dgm:prSet phldrT="[Text]" phldr="0"/>
      <dgm:spPr/>
      <dgm:t>
        <a:bodyPr/>
        <a:lstStyle/>
        <a:p>
          <a:r>
            <a:rPr lang="en-US">
              <a:latin typeface="Calibri"/>
              <a:ea typeface="Calibri"/>
              <a:cs typeface="Calibri"/>
            </a:rPr>
            <a:t>Estimates probabilities for each class and selects the class with the highest probability</a:t>
          </a:r>
          <a:endParaRPr lang="en-US"/>
        </a:p>
      </dgm:t>
    </dgm:pt>
    <dgm:pt modelId="{2AA370F8-3962-4B62-AFFC-AFF583FA8484}" type="parTrans" cxnId="{26E609DA-67BF-4A45-BF55-0AC0DC6F6D0E}">
      <dgm:prSet/>
      <dgm:spPr/>
      <dgm:t>
        <a:bodyPr/>
        <a:lstStyle/>
        <a:p>
          <a:endParaRPr lang="en-US"/>
        </a:p>
      </dgm:t>
    </dgm:pt>
    <dgm:pt modelId="{82DFB1D5-1FCF-47AB-9538-45097EBC6012}" type="sibTrans" cxnId="{26E609DA-67BF-4A45-BF55-0AC0DC6F6D0E}">
      <dgm:prSet/>
      <dgm:spPr/>
      <dgm:t>
        <a:bodyPr/>
        <a:lstStyle/>
        <a:p>
          <a:endParaRPr lang="en-US"/>
        </a:p>
      </dgm:t>
    </dgm:pt>
    <dgm:pt modelId="{8A72F32A-8D79-4D3F-B669-9A77BF8C7588}">
      <dgm:prSet phldr="0"/>
      <dgm:spPr/>
      <dgm:t>
        <a:bodyPr/>
        <a:lstStyle/>
        <a:p>
          <a:pPr rtl="0"/>
          <a:endParaRPr lang="en-US">
            <a:latin typeface="Calibri"/>
            <a:ea typeface="Calibri"/>
            <a:cs typeface="Calibri"/>
          </a:endParaRPr>
        </a:p>
      </dgm:t>
    </dgm:pt>
    <dgm:pt modelId="{34765C76-7BEC-4770-A6D7-6BF5E04FAB4A}" type="parTrans" cxnId="{30F32687-CB47-42B2-8396-FB27810AE670}">
      <dgm:prSet/>
      <dgm:spPr/>
    </dgm:pt>
    <dgm:pt modelId="{7DA95F32-5715-4A77-8D7C-29ABB30D114A}" type="sibTrans" cxnId="{30F32687-CB47-42B2-8396-FB27810AE670}">
      <dgm:prSet/>
      <dgm:spPr/>
    </dgm:pt>
    <dgm:pt modelId="{64C57207-54DB-4F6B-9DD6-52E4A588BC4B}">
      <dgm:prSet phldr="0"/>
      <dgm:spPr/>
      <dgm:t>
        <a:bodyPr/>
        <a:lstStyle/>
        <a:p>
          <a:pPr rtl="0"/>
          <a:endParaRPr lang="en-US">
            <a:latin typeface="Calibri"/>
            <a:ea typeface="Calibri"/>
            <a:cs typeface="Calibri"/>
          </a:endParaRPr>
        </a:p>
      </dgm:t>
    </dgm:pt>
    <dgm:pt modelId="{AB119B24-795F-4B71-B4DF-A0744CF5EC6E}" type="parTrans" cxnId="{8E7DE785-E8B0-42C1-BC8D-CB054129328B}">
      <dgm:prSet/>
      <dgm:spPr/>
    </dgm:pt>
    <dgm:pt modelId="{C413FAD7-CD23-475E-AB93-2D861A139FA4}" type="sibTrans" cxnId="{8E7DE785-E8B0-42C1-BC8D-CB054129328B}">
      <dgm:prSet/>
      <dgm:spPr/>
    </dgm:pt>
    <dgm:pt modelId="{67187D81-E9B0-4904-80A4-4C736D775EE1}">
      <dgm:prSet phldr="0"/>
      <dgm:spPr/>
      <dgm:t>
        <a:bodyPr/>
        <a:lstStyle/>
        <a:p>
          <a:pPr rtl="0"/>
          <a:endParaRPr lang="en-US">
            <a:latin typeface="Calibri"/>
            <a:ea typeface="Calibri"/>
            <a:cs typeface="Calibri"/>
          </a:endParaRPr>
        </a:p>
      </dgm:t>
    </dgm:pt>
    <dgm:pt modelId="{4BBD6F44-1061-4A2F-9197-341E7166BA53}" type="parTrans" cxnId="{BD54221B-71C8-4529-B62D-33A1C3174C12}">
      <dgm:prSet/>
      <dgm:spPr/>
    </dgm:pt>
    <dgm:pt modelId="{224ADDAA-7613-4BD6-8036-26D865A67A27}" type="sibTrans" cxnId="{BD54221B-71C8-4529-B62D-33A1C3174C12}">
      <dgm:prSet/>
      <dgm:spPr/>
    </dgm:pt>
    <dgm:pt modelId="{3FD6AE86-47B8-4FD4-8611-62FCC93D4D6F}">
      <dgm:prSet phldr="0"/>
      <dgm:spPr/>
      <dgm:t>
        <a:bodyPr/>
        <a:lstStyle/>
        <a:p>
          <a:pPr rtl="0"/>
          <a:endParaRPr lang="en-US">
            <a:latin typeface="Calibri"/>
            <a:ea typeface="Calibri"/>
            <a:cs typeface="Calibri"/>
          </a:endParaRPr>
        </a:p>
      </dgm:t>
    </dgm:pt>
    <dgm:pt modelId="{EF44BC69-789D-4959-98C5-8B822C4ED68B}" type="parTrans" cxnId="{ABA2AA49-009A-4CB2-8616-2079A05079CC}">
      <dgm:prSet/>
      <dgm:spPr/>
    </dgm:pt>
    <dgm:pt modelId="{7CB5AB9A-0373-4353-B022-31686EA586EB}" type="sibTrans" cxnId="{ABA2AA49-009A-4CB2-8616-2079A05079CC}">
      <dgm:prSet/>
      <dgm:spPr/>
    </dgm:pt>
    <dgm:pt modelId="{04C9F7C5-61E0-4F0B-A688-E9732BC4A2CA}">
      <dgm:prSet phldr="0"/>
      <dgm:spPr/>
      <dgm:t>
        <a:bodyPr/>
        <a:lstStyle/>
        <a:p>
          <a:pPr rtl="0"/>
          <a:endParaRPr lang="en-US">
            <a:latin typeface="Calibri"/>
            <a:ea typeface="Calibri"/>
            <a:cs typeface="Calibri"/>
          </a:endParaRPr>
        </a:p>
      </dgm:t>
    </dgm:pt>
    <dgm:pt modelId="{CCFF71F2-10B3-4215-8F98-07E96B9E5199}" type="parTrans" cxnId="{955F307C-199A-44E2-B2E9-FB84C1034000}">
      <dgm:prSet/>
      <dgm:spPr/>
    </dgm:pt>
    <dgm:pt modelId="{51DB8875-FCFC-42DE-97E6-BB61340EC8FD}" type="sibTrans" cxnId="{955F307C-199A-44E2-B2E9-FB84C1034000}">
      <dgm:prSet/>
      <dgm:spPr/>
    </dgm:pt>
    <dgm:pt modelId="{375B08D6-0D06-46D6-811F-DD75F24BAC60}">
      <dgm:prSet phldr="0"/>
      <dgm:spPr/>
      <dgm:t>
        <a:bodyPr/>
        <a:lstStyle/>
        <a:p>
          <a:pPr rtl="0"/>
          <a:endParaRPr lang="en-US">
            <a:latin typeface="Calibri"/>
            <a:ea typeface="Calibri"/>
            <a:cs typeface="Calibri"/>
          </a:endParaRPr>
        </a:p>
      </dgm:t>
    </dgm:pt>
    <dgm:pt modelId="{BE1A9456-51BB-4AE4-81E7-DD9A91371403}" type="parTrans" cxnId="{3F530230-83C5-418B-9897-A7EE8660BBE7}">
      <dgm:prSet/>
      <dgm:spPr/>
    </dgm:pt>
    <dgm:pt modelId="{F147080A-2D9A-41F9-8229-119F3DD618EF}" type="sibTrans" cxnId="{3F530230-83C5-418B-9897-A7EE8660BBE7}">
      <dgm:prSet/>
      <dgm:spPr/>
    </dgm:pt>
    <dgm:pt modelId="{00A6CFC2-EF60-4DEB-AB65-32AB7CB5B112}">
      <dgm:prSet phldr="0"/>
      <dgm:spPr/>
      <dgm:t>
        <a:bodyPr/>
        <a:lstStyle/>
        <a:p>
          <a:pPr rtl="0"/>
          <a:endParaRPr lang="en-US">
            <a:latin typeface="Calibri"/>
            <a:ea typeface="Calibri"/>
            <a:cs typeface="Calibri"/>
          </a:endParaRPr>
        </a:p>
      </dgm:t>
    </dgm:pt>
    <dgm:pt modelId="{2FE12CAA-16B5-447D-9DEF-8D33B9DBD135}" type="parTrans" cxnId="{F5B4D62F-E679-446B-BC2B-BCDB07772571}">
      <dgm:prSet/>
      <dgm:spPr/>
    </dgm:pt>
    <dgm:pt modelId="{E11E56AC-D341-42EF-BFF0-A5387535322A}" type="sibTrans" cxnId="{F5B4D62F-E679-446B-BC2B-BCDB07772571}">
      <dgm:prSet/>
      <dgm:spPr/>
    </dgm:pt>
    <dgm:pt modelId="{AE060E59-535B-4310-85C8-B614C457C822}">
      <dgm:prSet phldr="0"/>
      <dgm:spPr/>
      <dgm:t>
        <a:bodyPr/>
        <a:lstStyle/>
        <a:p>
          <a:pPr rtl="0"/>
          <a:endParaRPr lang="en-US">
            <a:latin typeface="Calibri"/>
            <a:ea typeface="Calibri"/>
            <a:cs typeface="Calibri"/>
          </a:endParaRPr>
        </a:p>
      </dgm:t>
    </dgm:pt>
    <dgm:pt modelId="{D0D15B23-9046-4E3F-8747-72F06A03FCE5}" type="parTrans" cxnId="{C8B1E31F-E385-4AC2-AD10-27328BC1DE27}">
      <dgm:prSet/>
      <dgm:spPr/>
    </dgm:pt>
    <dgm:pt modelId="{9DE78BCC-23AC-483B-8C6F-D6A8D0619620}" type="sibTrans" cxnId="{C8B1E31F-E385-4AC2-AD10-27328BC1DE27}">
      <dgm:prSet/>
      <dgm:spPr/>
    </dgm:pt>
    <dgm:pt modelId="{E590DC7F-DE22-4F7E-A6E0-F95DE776F2D1}">
      <dgm:prSet phldr="0"/>
      <dgm:spPr/>
      <dgm:t>
        <a:bodyPr/>
        <a:lstStyle/>
        <a:p>
          <a:endParaRPr lang="en-US">
            <a:latin typeface="Calibri"/>
            <a:ea typeface="Calibri"/>
            <a:cs typeface="Calibri"/>
          </a:endParaRPr>
        </a:p>
      </dgm:t>
    </dgm:pt>
    <dgm:pt modelId="{F2F46762-4CDA-4303-9C65-8A5DF69C31E2}" type="parTrans" cxnId="{70193762-D904-464F-9C96-104BD06ECF7C}">
      <dgm:prSet/>
      <dgm:spPr/>
    </dgm:pt>
    <dgm:pt modelId="{1D8B2F54-CC2D-4937-9B15-7C88CCD9D0E6}" type="sibTrans" cxnId="{70193762-D904-464F-9C96-104BD06ECF7C}">
      <dgm:prSet/>
      <dgm:spPr/>
    </dgm:pt>
    <dgm:pt modelId="{96065DDC-D464-4434-85DF-56F1B567E323}">
      <dgm:prSet phldr="0"/>
      <dgm:spPr/>
      <dgm:t>
        <a:bodyPr/>
        <a:lstStyle/>
        <a:p>
          <a:endParaRPr lang="en-US">
            <a:latin typeface="Calibri"/>
            <a:ea typeface="Calibri"/>
            <a:cs typeface="Calibri"/>
          </a:endParaRPr>
        </a:p>
      </dgm:t>
    </dgm:pt>
    <dgm:pt modelId="{4CC55FDC-D12D-49B9-A4CE-F761734E03F4}" type="parTrans" cxnId="{FC1EF6B4-B4CC-4AA7-A424-7D08611D0E47}">
      <dgm:prSet/>
      <dgm:spPr/>
    </dgm:pt>
    <dgm:pt modelId="{F8D5F83C-6447-4B01-A8CF-9F7F29D35064}" type="sibTrans" cxnId="{FC1EF6B4-B4CC-4AA7-A424-7D08611D0E47}">
      <dgm:prSet/>
      <dgm:spPr/>
    </dgm:pt>
    <dgm:pt modelId="{86E5B6F3-1796-4F20-B353-939C9372C746}">
      <dgm:prSet phldr="0"/>
      <dgm:spPr/>
      <dgm:t>
        <a:bodyPr/>
        <a:lstStyle/>
        <a:p>
          <a:pPr rtl="0"/>
          <a:r>
            <a:rPr lang="en-US">
              <a:solidFill>
                <a:schemeClr val="bg1"/>
              </a:solidFill>
              <a:latin typeface="Calibri"/>
              <a:ea typeface="Calibri"/>
              <a:cs typeface="Calibri"/>
            </a:rPr>
            <a:t>K-Nearest Neighbour (KNN)</a:t>
          </a:r>
        </a:p>
      </dgm:t>
    </dgm:pt>
    <dgm:pt modelId="{A7A87236-60B1-4AA7-9740-8B05B6540723}" type="parTrans" cxnId="{40945553-20A2-4A2E-A3C8-5921C45926EB}">
      <dgm:prSet/>
      <dgm:spPr/>
    </dgm:pt>
    <dgm:pt modelId="{FD85EA8B-2264-427A-ACE6-F1981B59A833}" type="sibTrans" cxnId="{40945553-20A2-4A2E-A3C8-5921C45926EB}">
      <dgm:prSet/>
      <dgm:spPr/>
    </dgm:pt>
    <dgm:pt modelId="{BB8CD8D4-4B66-4E79-9C9B-C265DC952D29}">
      <dgm:prSet phldr="0"/>
      <dgm:spPr/>
      <dgm:t>
        <a:bodyPr/>
        <a:lstStyle/>
        <a:p>
          <a:endParaRPr lang="en-US">
            <a:solidFill>
              <a:srgbClr val="444444"/>
            </a:solidFill>
            <a:latin typeface="Calibri"/>
            <a:ea typeface="Calibri"/>
            <a:cs typeface="Calibri"/>
          </a:endParaRPr>
        </a:p>
      </dgm:t>
    </dgm:pt>
    <dgm:pt modelId="{184BDA4E-9EFC-46CC-8AF0-7220E8C6F7D4}" type="parTrans" cxnId="{1051A00E-848B-4F56-9E6A-2AE920B7F9C6}">
      <dgm:prSet/>
      <dgm:spPr/>
    </dgm:pt>
    <dgm:pt modelId="{DF94C64F-4303-427A-86E6-4310AF8349EE}" type="sibTrans" cxnId="{1051A00E-848B-4F56-9E6A-2AE920B7F9C6}">
      <dgm:prSet/>
      <dgm:spPr/>
    </dgm:pt>
    <dgm:pt modelId="{7CF6D856-ABAE-416F-A14D-FA1CDADEB46D}">
      <dgm:prSet phldr="0"/>
      <dgm:spPr/>
      <dgm:t>
        <a:bodyPr/>
        <a:lstStyle/>
        <a:p>
          <a:endParaRPr lang="en-US">
            <a:solidFill>
              <a:srgbClr val="444444"/>
            </a:solidFill>
            <a:latin typeface="Calibri"/>
            <a:ea typeface="Calibri"/>
            <a:cs typeface="Calibri"/>
          </a:endParaRPr>
        </a:p>
      </dgm:t>
    </dgm:pt>
    <dgm:pt modelId="{2EBCCBB7-76A5-4879-827F-852A46BBDBBB}" type="parTrans" cxnId="{6C2586EB-5F68-4DF2-BE19-D6F880384282}">
      <dgm:prSet/>
      <dgm:spPr/>
    </dgm:pt>
    <dgm:pt modelId="{43D88C9B-30C6-4DAD-8B94-D8A0274ECF2C}" type="sibTrans" cxnId="{6C2586EB-5F68-4DF2-BE19-D6F880384282}">
      <dgm:prSet/>
      <dgm:spPr/>
    </dgm:pt>
    <dgm:pt modelId="{330A2EB4-3C83-4DA8-87AC-2B07274E7ACC}">
      <dgm:prSet phldr="0"/>
      <dgm:spPr/>
      <dgm:t>
        <a:bodyPr/>
        <a:lstStyle/>
        <a:p>
          <a:endParaRPr lang="en-US">
            <a:solidFill>
              <a:srgbClr val="444444"/>
            </a:solidFill>
            <a:latin typeface="Calibri"/>
            <a:ea typeface="Calibri"/>
            <a:cs typeface="Calibri"/>
          </a:endParaRPr>
        </a:p>
      </dgm:t>
    </dgm:pt>
    <dgm:pt modelId="{503A5A92-EC35-48A5-8528-7338EAF286A0}" type="parTrans" cxnId="{65E4FAC0-DB20-4FCC-8E5D-877E09C8B75B}">
      <dgm:prSet/>
      <dgm:spPr/>
    </dgm:pt>
    <dgm:pt modelId="{E08F9861-1CB2-4598-A5F1-04412F31128B}" type="sibTrans" cxnId="{65E4FAC0-DB20-4FCC-8E5D-877E09C8B75B}">
      <dgm:prSet/>
      <dgm:spPr/>
    </dgm:pt>
    <dgm:pt modelId="{C212C171-1211-4C46-BF8D-6446F16D2C54}">
      <dgm:prSet phldr="0"/>
      <dgm:spPr/>
      <dgm:t>
        <a:bodyPr/>
        <a:lstStyle/>
        <a:p>
          <a:endParaRPr lang="en-US">
            <a:solidFill>
              <a:srgbClr val="444444"/>
            </a:solidFill>
            <a:latin typeface="Calibri"/>
            <a:ea typeface="Calibri"/>
            <a:cs typeface="Calibri"/>
          </a:endParaRPr>
        </a:p>
      </dgm:t>
    </dgm:pt>
    <dgm:pt modelId="{39AF99FE-5859-4839-937D-50732216A345}" type="parTrans" cxnId="{158B228A-5973-433F-988D-F5E4AA783A6D}">
      <dgm:prSet/>
      <dgm:spPr/>
    </dgm:pt>
    <dgm:pt modelId="{C150C3ED-8271-4035-AF3C-ED168AB1082B}" type="sibTrans" cxnId="{158B228A-5973-433F-988D-F5E4AA783A6D}">
      <dgm:prSet/>
      <dgm:spPr/>
    </dgm:pt>
    <dgm:pt modelId="{15FAFFA9-C194-461A-92CF-D437544B516A}">
      <dgm:prSet phldr="0"/>
      <dgm:spPr/>
      <dgm:t>
        <a:bodyPr/>
        <a:lstStyle/>
        <a:p>
          <a:endParaRPr lang="en-US">
            <a:solidFill>
              <a:srgbClr val="444444"/>
            </a:solidFill>
            <a:latin typeface="Calibri"/>
            <a:ea typeface="Calibri"/>
            <a:cs typeface="Calibri"/>
          </a:endParaRPr>
        </a:p>
      </dgm:t>
    </dgm:pt>
    <dgm:pt modelId="{252EBEDD-FDF8-42A2-8639-9174391751B0}" type="parTrans" cxnId="{65BD91B1-699A-44AA-AB8D-B2A587CA5BC5}">
      <dgm:prSet/>
      <dgm:spPr/>
    </dgm:pt>
    <dgm:pt modelId="{9B547F5E-340F-4C46-9EC4-F5FB7990FB89}" type="sibTrans" cxnId="{65BD91B1-699A-44AA-AB8D-B2A587CA5BC5}">
      <dgm:prSet/>
      <dgm:spPr/>
    </dgm:pt>
    <dgm:pt modelId="{A8287C77-4828-449E-B7DC-3BB9046FC9E4}">
      <dgm:prSet phldr="0"/>
      <dgm:spPr/>
      <dgm:t>
        <a:bodyPr/>
        <a:lstStyle/>
        <a:p>
          <a:r>
            <a:rPr lang="en-US">
              <a:solidFill>
                <a:srgbClr val="444444"/>
              </a:solidFill>
              <a:latin typeface="Calibri"/>
              <a:ea typeface="Calibri"/>
              <a:cs typeface="Calibri"/>
            </a:rPr>
            <a:t>Classifies based on proximity, selecting K closest points to the test data.</a:t>
          </a:r>
        </a:p>
      </dgm:t>
    </dgm:pt>
    <dgm:pt modelId="{EB92E576-E1F4-4D9E-B635-489CE083A61B}" type="parTrans" cxnId="{7C05C3A9-5AEF-45DD-9C02-406EDADB0F38}">
      <dgm:prSet/>
      <dgm:spPr/>
    </dgm:pt>
    <dgm:pt modelId="{D32F3485-8876-4B2E-8C39-60FAE386EAC8}" type="sibTrans" cxnId="{7C05C3A9-5AEF-45DD-9C02-406EDADB0F38}">
      <dgm:prSet/>
      <dgm:spPr/>
    </dgm:pt>
    <dgm:pt modelId="{9B78C893-6607-446D-9FB2-D3ABDF3260F8}">
      <dgm:prSet phldr="0"/>
      <dgm:spPr/>
      <dgm:t>
        <a:bodyPr/>
        <a:lstStyle/>
        <a:p>
          <a:r>
            <a:rPr lang="en-US">
              <a:solidFill>
                <a:srgbClr val="444444"/>
              </a:solidFill>
              <a:latin typeface="Calibri"/>
              <a:ea typeface="Calibri"/>
              <a:cs typeface="Calibri"/>
            </a:rPr>
            <a:t>Chooses the majority class among those points.</a:t>
          </a:r>
        </a:p>
      </dgm:t>
    </dgm:pt>
    <dgm:pt modelId="{ADF7781C-EBCC-4169-ABB3-E179F941E862}" type="parTrans" cxnId="{E4F44EE6-EA45-40E9-98B6-5A882599EE2B}">
      <dgm:prSet/>
      <dgm:spPr/>
    </dgm:pt>
    <dgm:pt modelId="{CF66C5B1-C6C4-4367-B814-B2C741DA7800}" type="sibTrans" cxnId="{E4F44EE6-EA45-40E9-98B6-5A882599EE2B}">
      <dgm:prSet/>
      <dgm:spPr/>
    </dgm:pt>
    <dgm:pt modelId="{5123E03A-DE62-40D7-95FB-7EB9521D9266}" type="pres">
      <dgm:prSet presAssocID="{E22EA75E-1186-4171-89D8-1244DC0EFFE6}" presName="Name0" presStyleCnt="0">
        <dgm:presLayoutVars>
          <dgm:dir/>
          <dgm:animLvl val="lvl"/>
          <dgm:resizeHandles val="exact"/>
        </dgm:presLayoutVars>
      </dgm:prSet>
      <dgm:spPr/>
    </dgm:pt>
    <dgm:pt modelId="{2C735283-0DE6-4EB2-9205-43DC469A7212}" type="pres">
      <dgm:prSet presAssocID="{E3CDADE2-DF12-4AD6-94DD-95913BA04F04}" presName="composite" presStyleCnt="0"/>
      <dgm:spPr/>
    </dgm:pt>
    <dgm:pt modelId="{8A4401DB-FA03-49E0-8113-BE82413061AF}" type="pres">
      <dgm:prSet presAssocID="{E3CDADE2-DF12-4AD6-94DD-95913BA04F04}" presName="parTx" presStyleLbl="alignNode1" presStyleIdx="0" presStyleCnt="3">
        <dgm:presLayoutVars>
          <dgm:chMax val="0"/>
          <dgm:chPref val="0"/>
          <dgm:bulletEnabled val="1"/>
        </dgm:presLayoutVars>
      </dgm:prSet>
      <dgm:spPr/>
    </dgm:pt>
    <dgm:pt modelId="{647A574C-7618-44EC-8CF4-F58E94C81B52}" type="pres">
      <dgm:prSet presAssocID="{E3CDADE2-DF12-4AD6-94DD-95913BA04F04}" presName="desTx" presStyleLbl="alignAccFollowNode1" presStyleIdx="0" presStyleCnt="3">
        <dgm:presLayoutVars>
          <dgm:bulletEnabled val="1"/>
        </dgm:presLayoutVars>
      </dgm:prSet>
      <dgm:spPr/>
    </dgm:pt>
    <dgm:pt modelId="{9BBCA760-005B-464D-AABD-8365907870F5}" type="pres">
      <dgm:prSet presAssocID="{12DC58C3-633F-4EB5-80E6-6B99491E71E8}" presName="space" presStyleCnt="0"/>
      <dgm:spPr/>
    </dgm:pt>
    <dgm:pt modelId="{366BB7FF-979E-4578-91C7-2FCA1F9FCAD7}" type="pres">
      <dgm:prSet presAssocID="{0E1EF415-8119-490F-84FB-DA2E903652BD}" presName="composite" presStyleCnt="0"/>
      <dgm:spPr/>
    </dgm:pt>
    <dgm:pt modelId="{729BDE9B-5EF4-465B-9039-355DC9D9E8C6}" type="pres">
      <dgm:prSet presAssocID="{0E1EF415-8119-490F-84FB-DA2E903652BD}" presName="parTx" presStyleLbl="alignNode1" presStyleIdx="1" presStyleCnt="3">
        <dgm:presLayoutVars>
          <dgm:chMax val="0"/>
          <dgm:chPref val="0"/>
          <dgm:bulletEnabled val="1"/>
        </dgm:presLayoutVars>
      </dgm:prSet>
      <dgm:spPr/>
    </dgm:pt>
    <dgm:pt modelId="{5A5A2A08-1624-487B-8378-14AA949FDAE2}" type="pres">
      <dgm:prSet presAssocID="{0E1EF415-8119-490F-84FB-DA2E903652BD}" presName="desTx" presStyleLbl="alignAccFollowNode1" presStyleIdx="1" presStyleCnt="3">
        <dgm:presLayoutVars>
          <dgm:bulletEnabled val="1"/>
        </dgm:presLayoutVars>
      </dgm:prSet>
      <dgm:spPr/>
    </dgm:pt>
    <dgm:pt modelId="{F5C73A47-847D-4D53-8CB1-4A6591E5C117}" type="pres">
      <dgm:prSet presAssocID="{566114C4-0713-4325-B42E-23B8A5A47498}" presName="space" presStyleCnt="0"/>
      <dgm:spPr/>
    </dgm:pt>
    <dgm:pt modelId="{8F2D5551-4D17-4B8E-904B-82520399AE49}" type="pres">
      <dgm:prSet presAssocID="{86E5B6F3-1796-4F20-B353-939C9372C746}" presName="composite" presStyleCnt="0"/>
      <dgm:spPr/>
    </dgm:pt>
    <dgm:pt modelId="{7504EDB2-534B-4765-9113-86FCF811F4DD}" type="pres">
      <dgm:prSet presAssocID="{86E5B6F3-1796-4F20-B353-939C9372C746}" presName="parTx" presStyleLbl="alignNode1" presStyleIdx="2" presStyleCnt="3">
        <dgm:presLayoutVars>
          <dgm:chMax val="0"/>
          <dgm:chPref val="0"/>
          <dgm:bulletEnabled val="1"/>
        </dgm:presLayoutVars>
      </dgm:prSet>
      <dgm:spPr/>
    </dgm:pt>
    <dgm:pt modelId="{DB9178D6-1CF4-4335-978F-E4C34C2FFD95}" type="pres">
      <dgm:prSet presAssocID="{86E5B6F3-1796-4F20-B353-939C9372C746}" presName="desTx" presStyleLbl="alignAccFollowNode1" presStyleIdx="2" presStyleCnt="3">
        <dgm:presLayoutVars>
          <dgm:bulletEnabled val="1"/>
        </dgm:presLayoutVars>
      </dgm:prSet>
      <dgm:spPr/>
    </dgm:pt>
  </dgm:ptLst>
  <dgm:cxnLst>
    <dgm:cxn modelId="{1051A00E-848B-4F56-9E6A-2AE920B7F9C6}" srcId="{86E5B6F3-1796-4F20-B353-939C9372C746}" destId="{BB8CD8D4-4B66-4E79-9C9B-C265DC952D29}" srcOrd="0" destOrd="0" parTransId="{184BDA4E-9EFC-46CC-8AF0-7220E8C6F7D4}" sibTransId="{DF94C64F-4303-427A-86E6-4310AF8349EE}"/>
    <dgm:cxn modelId="{9770E617-2099-47AA-9144-758E445F3B82}" type="presOf" srcId="{BB8CD8D4-4B66-4E79-9C9B-C265DC952D29}" destId="{DB9178D6-1CF4-4335-978F-E4C34C2FFD95}" srcOrd="0" destOrd="0" presId="urn:microsoft.com/office/officeart/2005/8/layout/hList1"/>
    <dgm:cxn modelId="{BD54221B-71C8-4529-B62D-33A1C3174C12}" srcId="{E3CDADE2-DF12-4AD6-94DD-95913BA04F04}" destId="{67187D81-E9B0-4904-80A4-4C736D775EE1}" srcOrd="2" destOrd="0" parTransId="{4BBD6F44-1061-4A2F-9197-341E7166BA53}" sibTransId="{224ADDAA-7613-4BD6-8036-26D865A67A27}"/>
    <dgm:cxn modelId="{C8B1E31F-E385-4AC2-AD10-27328BC1DE27}" srcId="{0E1EF415-8119-490F-84FB-DA2E903652BD}" destId="{AE060E59-535B-4310-85C8-B614C457C822}" srcOrd="3" destOrd="0" parTransId="{D0D15B23-9046-4E3F-8747-72F06A03FCE5}" sibTransId="{9DE78BCC-23AC-483B-8C6F-D6A8D0619620}"/>
    <dgm:cxn modelId="{22A99226-E607-4494-B257-210B4342A798}" type="presOf" srcId="{E3CDADE2-DF12-4AD6-94DD-95913BA04F04}" destId="{8A4401DB-FA03-49E0-8113-BE82413061AF}" srcOrd="0" destOrd="0" presId="urn:microsoft.com/office/officeart/2005/8/layout/hList1"/>
    <dgm:cxn modelId="{87CE052A-AD90-4061-9FC5-35EC09F0A48F}" type="presOf" srcId="{04C9F7C5-61E0-4F0B-A688-E9732BC4A2CA}" destId="{5A5A2A08-1624-487B-8378-14AA949FDAE2}" srcOrd="0" destOrd="0" presId="urn:microsoft.com/office/officeart/2005/8/layout/hList1"/>
    <dgm:cxn modelId="{F5B4D62F-E679-446B-BC2B-BCDB07772571}" srcId="{0E1EF415-8119-490F-84FB-DA2E903652BD}" destId="{00A6CFC2-EF60-4DEB-AB65-32AB7CB5B112}" srcOrd="2" destOrd="0" parTransId="{2FE12CAA-16B5-447D-9DEF-8D33B9DBD135}" sibTransId="{E11E56AC-D341-42EF-BFF0-A5387535322A}"/>
    <dgm:cxn modelId="{3F530230-83C5-418B-9897-A7EE8660BBE7}" srcId="{0E1EF415-8119-490F-84FB-DA2E903652BD}" destId="{375B08D6-0D06-46D6-811F-DD75F24BAC60}" srcOrd="1" destOrd="0" parTransId="{BE1A9456-51BB-4AE4-81E7-DD9A91371403}" sibTransId="{F147080A-2D9A-41F9-8229-119F3DD618EF}"/>
    <dgm:cxn modelId="{6D4FD032-AA11-48BB-B454-FEA813DCC896}" type="presOf" srcId="{AE438534-FCC5-4DD6-A36C-4C62F735C5B6}" destId="{5A5A2A08-1624-487B-8378-14AA949FDAE2}" srcOrd="0" destOrd="5" presId="urn:microsoft.com/office/officeart/2005/8/layout/hList1"/>
    <dgm:cxn modelId="{CA52285F-430C-4ADE-9FDF-D09C4D069687}" type="presOf" srcId="{E22EA75E-1186-4171-89D8-1244DC0EFFE6}" destId="{5123E03A-DE62-40D7-95FB-7EB9521D9266}" srcOrd="0" destOrd="0" presId="urn:microsoft.com/office/officeart/2005/8/layout/hList1"/>
    <dgm:cxn modelId="{70193762-D904-464F-9C96-104BD06ECF7C}" srcId="{0E1EF415-8119-490F-84FB-DA2E903652BD}" destId="{E590DC7F-DE22-4F7E-A6E0-F95DE776F2D1}" srcOrd="4" destOrd="0" parTransId="{F2F46762-4CDA-4303-9C65-8A5DF69C31E2}" sibTransId="{1D8B2F54-CC2D-4937-9B15-7C88CCD9D0E6}"/>
    <dgm:cxn modelId="{62B05567-759E-43A3-834D-F7AE5FB33A1F}" type="presOf" srcId="{15FAFFA9-C194-461A-92CF-D437544B516A}" destId="{DB9178D6-1CF4-4335-978F-E4C34C2FFD95}" srcOrd="0" destOrd="4" presId="urn:microsoft.com/office/officeart/2005/8/layout/hList1"/>
    <dgm:cxn modelId="{ABA2AA49-009A-4CB2-8616-2079A05079CC}" srcId="{E3CDADE2-DF12-4AD6-94DD-95913BA04F04}" destId="{3FD6AE86-47B8-4FD4-8611-62FCC93D4D6F}" srcOrd="3" destOrd="0" parTransId="{EF44BC69-789D-4959-98C5-8B822C4ED68B}" sibTransId="{7CB5AB9A-0373-4353-B022-31686EA586EB}"/>
    <dgm:cxn modelId="{1069B549-D3B6-45F2-9080-2C91D9DEB868}" type="presOf" srcId="{00A6CFC2-EF60-4DEB-AB65-32AB7CB5B112}" destId="{5A5A2A08-1624-487B-8378-14AA949FDAE2}" srcOrd="0" destOrd="2" presId="urn:microsoft.com/office/officeart/2005/8/layout/hList1"/>
    <dgm:cxn modelId="{1C4A706D-7FCA-44C1-AE71-36E7BEF1AF04}" type="presOf" srcId="{7691DE1E-C089-4BDE-AB26-72EB83EAB22F}" destId="{647A574C-7618-44EC-8CF4-F58E94C81B52}" srcOrd="0" destOrd="5" presId="urn:microsoft.com/office/officeart/2005/8/layout/hList1"/>
    <dgm:cxn modelId="{AEE16970-7FAA-4807-9205-1529362BBF02}" type="presOf" srcId="{AE060E59-535B-4310-85C8-B614C457C822}" destId="{5A5A2A08-1624-487B-8378-14AA949FDAE2}" srcOrd="0" destOrd="3" presId="urn:microsoft.com/office/officeart/2005/8/layout/hList1"/>
    <dgm:cxn modelId="{40945553-20A2-4A2E-A3C8-5921C45926EB}" srcId="{E22EA75E-1186-4171-89D8-1244DC0EFFE6}" destId="{86E5B6F3-1796-4F20-B353-939C9372C746}" srcOrd="2" destOrd="0" parTransId="{A7A87236-60B1-4AA7-9740-8B05B6540723}" sibTransId="{FD85EA8B-2264-427A-ACE6-F1981B59A833}"/>
    <dgm:cxn modelId="{24FC3255-8481-460F-9BBD-A12968CDCCA8}" type="presOf" srcId="{E590DC7F-DE22-4F7E-A6E0-F95DE776F2D1}" destId="{5A5A2A08-1624-487B-8378-14AA949FDAE2}" srcOrd="0" destOrd="4" presId="urn:microsoft.com/office/officeart/2005/8/layout/hList1"/>
    <dgm:cxn modelId="{AB8CC377-CC4B-489C-A3D1-C66F2029117F}" type="presOf" srcId="{C212C171-1211-4C46-BF8D-6446F16D2C54}" destId="{DB9178D6-1CF4-4335-978F-E4C34C2FFD95}" srcOrd="0" destOrd="3" presId="urn:microsoft.com/office/officeart/2005/8/layout/hList1"/>
    <dgm:cxn modelId="{955F307C-199A-44E2-B2E9-FB84C1034000}" srcId="{0E1EF415-8119-490F-84FB-DA2E903652BD}" destId="{04C9F7C5-61E0-4F0B-A688-E9732BC4A2CA}" srcOrd="0" destOrd="0" parTransId="{CCFF71F2-10B3-4215-8F98-07E96B9E5199}" sibTransId="{51DB8875-FCFC-42DE-97E6-BB61340EC8FD}"/>
    <dgm:cxn modelId="{D1D43581-6D1C-46D2-A51C-120DBA7BF823}" type="presOf" srcId="{7CF6D856-ABAE-416F-A14D-FA1CDADEB46D}" destId="{DB9178D6-1CF4-4335-978F-E4C34C2FFD95}" srcOrd="0" destOrd="1" presId="urn:microsoft.com/office/officeart/2005/8/layout/hList1"/>
    <dgm:cxn modelId="{BF76A282-D754-41A9-96C5-A210E6863A04}" srcId="{E3CDADE2-DF12-4AD6-94DD-95913BA04F04}" destId="{7691DE1E-C089-4BDE-AB26-72EB83EAB22F}" srcOrd="5" destOrd="0" parTransId="{8F13A781-A62C-46B3-974E-5B4859A7CD83}" sibTransId="{127CFE57-E151-4BE9-B0B5-397DC6ED0EF8}"/>
    <dgm:cxn modelId="{512E4883-49AF-4334-B521-F5A59DB1314A}" type="presOf" srcId="{96065DDC-D464-4434-85DF-56F1B567E323}" destId="{647A574C-7618-44EC-8CF4-F58E94C81B52}" srcOrd="0" destOrd="4" presId="urn:microsoft.com/office/officeart/2005/8/layout/hList1"/>
    <dgm:cxn modelId="{8E7DE785-E8B0-42C1-BC8D-CB054129328B}" srcId="{E3CDADE2-DF12-4AD6-94DD-95913BA04F04}" destId="{64C57207-54DB-4F6B-9DD6-52E4A588BC4B}" srcOrd="1" destOrd="0" parTransId="{AB119B24-795F-4B71-B4DF-A0744CF5EC6E}" sibTransId="{C413FAD7-CD23-475E-AB93-2D861A139FA4}"/>
    <dgm:cxn modelId="{30F32687-CB47-42B2-8396-FB27810AE670}" srcId="{E3CDADE2-DF12-4AD6-94DD-95913BA04F04}" destId="{8A72F32A-8D79-4D3F-B669-9A77BF8C7588}" srcOrd="0" destOrd="0" parTransId="{34765C76-7BEC-4770-A6D7-6BF5E04FAB4A}" sibTransId="{7DA95F32-5715-4A77-8D7C-29ABB30D114A}"/>
    <dgm:cxn modelId="{158B228A-5973-433F-988D-F5E4AA783A6D}" srcId="{86E5B6F3-1796-4F20-B353-939C9372C746}" destId="{C212C171-1211-4C46-BF8D-6446F16D2C54}" srcOrd="3" destOrd="0" parTransId="{39AF99FE-5859-4839-937D-50732216A345}" sibTransId="{C150C3ED-8271-4035-AF3C-ED168AB1082B}"/>
    <dgm:cxn modelId="{A726938B-B27F-4A3C-BE13-2D7E1C0098BC}" type="presOf" srcId="{375B08D6-0D06-46D6-811F-DD75F24BAC60}" destId="{5A5A2A08-1624-487B-8378-14AA949FDAE2}" srcOrd="0" destOrd="1" presId="urn:microsoft.com/office/officeart/2005/8/layout/hList1"/>
    <dgm:cxn modelId="{A2B9928F-F452-4E46-987E-FDAA2F54420C}" type="presOf" srcId="{86E5B6F3-1796-4F20-B353-939C9372C746}" destId="{7504EDB2-534B-4765-9113-86FCF811F4DD}" srcOrd="0" destOrd="0" presId="urn:microsoft.com/office/officeart/2005/8/layout/hList1"/>
    <dgm:cxn modelId="{1743CB92-21CD-475A-A0AA-1F4BAAF7CCA8}" type="presOf" srcId="{8A72F32A-8D79-4D3F-B669-9A77BF8C7588}" destId="{647A574C-7618-44EC-8CF4-F58E94C81B52}" srcOrd="0" destOrd="0" presId="urn:microsoft.com/office/officeart/2005/8/layout/hList1"/>
    <dgm:cxn modelId="{1434E79D-A637-408B-BAFA-D62E6D4F17AB}" type="presOf" srcId="{330A2EB4-3C83-4DA8-87AC-2B07274E7ACC}" destId="{DB9178D6-1CF4-4335-978F-E4C34C2FFD95}" srcOrd="0" destOrd="2" presId="urn:microsoft.com/office/officeart/2005/8/layout/hList1"/>
    <dgm:cxn modelId="{7C05C3A9-5AEF-45DD-9C02-406EDADB0F38}" srcId="{86E5B6F3-1796-4F20-B353-939C9372C746}" destId="{A8287C77-4828-449E-B7DC-3BB9046FC9E4}" srcOrd="5" destOrd="0" parTransId="{EB92E576-E1F4-4D9E-B635-489CE083A61B}" sibTransId="{D32F3485-8876-4B2E-8C39-60FAE386EAC8}"/>
    <dgm:cxn modelId="{3FB55AAC-18AB-459B-B295-F11840AB2E94}" type="presOf" srcId="{A8287C77-4828-449E-B7DC-3BB9046FC9E4}" destId="{DB9178D6-1CF4-4335-978F-E4C34C2FFD95}" srcOrd="0" destOrd="5" presId="urn:microsoft.com/office/officeart/2005/8/layout/hList1"/>
    <dgm:cxn modelId="{529193AF-B0C2-45CC-9178-F43C1A64F3D8}" srcId="{E22EA75E-1186-4171-89D8-1244DC0EFFE6}" destId="{E3CDADE2-DF12-4AD6-94DD-95913BA04F04}" srcOrd="0" destOrd="0" parTransId="{FBD003E7-60CF-4C5C-8AEC-8C333DFEB279}" sibTransId="{12DC58C3-633F-4EB5-80E6-6B99491E71E8}"/>
    <dgm:cxn modelId="{65BD91B1-699A-44AA-AB8D-B2A587CA5BC5}" srcId="{86E5B6F3-1796-4F20-B353-939C9372C746}" destId="{15FAFFA9-C194-461A-92CF-D437544B516A}" srcOrd="4" destOrd="0" parTransId="{252EBEDD-FDF8-42A2-8639-9174391751B0}" sibTransId="{9B547F5E-340F-4C46-9EC4-F5FB7990FB89}"/>
    <dgm:cxn modelId="{FC1EF6B4-B4CC-4AA7-A424-7D08611D0E47}" srcId="{E3CDADE2-DF12-4AD6-94DD-95913BA04F04}" destId="{96065DDC-D464-4434-85DF-56F1B567E323}" srcOrd="4" destOrd="0" parTransId="{4CC55FDC-D12D-49B9-A4CE-F761734E03F4}" sibTransId="{F8D5F83C-6447-4B01-A8CF-9F7F29D35064}"/>
    <dgm:cxn modelId="{7D5614BA-A007-4D7E-82BF-5987276D66EA}" type="presOf" srcId="{67187D81-E9B0-4904-80A4-4C736D775EE1}" destId="{647A574C-7618-44EC-8CF4-F58E94C81B52}" srcOrd="0" destOrd="2" presId="urn:microsoft.com/office/officeart/2005/8/layout/hList1"/>
    <dgm:cxn modelId="{159AB0BC-201D-4AE9-81B2-E999DC625CF5}" type="presOf" srcId="{9B78C893-6607-446D-9FB2-D3ABDF3260F8}" destId="{DB9178D6-1CF4-4335-978F-E4C34C2FFD95}" srcOrd="0" destOrd="6" presId="urn:microsoft.com/office/officeart/2005/8/layout/hList1"/>
    <dgm:cxn modelId="{65E4FAC0-DB20-4FCC-8E5D-877E09C8B75B}" srcId="{86E5B6F3-1796-4F20-B353-939C9372C746}" destId="{330A2EB4-3C83-4DA8-87AC-2B07274E7ACC}" srcOrd="2" destOrd="0" parTransId="{503A5A92-EC35-48A5-8528-7338EAF286A0}" sibTransId="{E08F9861-1CB2-4598-A5F1-04412F31128B}"/>
    <dgm:cxn modelId="{6DCC2ED5-FD95-47BC-8F4F-FA258FC129AC}" type="presOf" srcId="{736B2A5E-0A2C-482B-AFC8-BA13365D5364}" destId="{647A574C-7618-44EC-8CF4-F58E94C81B52}" srcOrd="0" destOrd="6" presId="urn:microsoft.com/office/officeart/2005/8/layout/hList1"/>
    <dgm:cxn modelId="{97CAEFD6-7DBD-46DE-BF40-9B996DEB24A1}" type="presOf" srcId="{0E1EF415-8119-490F-84FB-DA2E903652BD}" destId="{729BDE9B-5EF4-465B-9039-355DC9D9E8C6}" srcOrd="0" destOrd="0" presId="urn:microsoft.com/office/officeart/2005/8/layout/hList1"/>
    <dgm:cxn modelId="{26E609DA-67BF-4A45-BF55-0AC0DC6F6D0E}" srcId="{0E1EF415-8119-490F-84FB-DA2E903652BD}" destId="{AE438534-FCC5-4DD6-A36C-4C62F735C5B6}" srcOrd="5" destOrd="0" parTransId="{2AA370F8-3962-4B62-AFFC-AFF583FA8484}" sibTransId="{82DFB1D5-1FCF-47AB-9538-45097EBC6012}"/>
    <dgm:cxn modelId="{E74148E4-8BB0-441C-B911-ADE1C0569354}" srcId="{E3CDADE2-DF12-4AD6-94DD-95913BA04F04}" destId="{736B2A5E-0A2C-482B-AFC8-BA13365D5364}" srcOrd="6" destOrd="0" parTransId="{CBE92590-45D0-4382-8D02-7C34279D873A}" sibTransId="{76032580-8E6B-4339-AD95-9CBE9DC48CE1}"/>
    <dgm:cxn modelId="{E4F44EE6-EA45-40E9-98B6-5A882599EE2B}" srcId="{86E5B6F3-1796-4F20-B353-939C9372C746}" destId="{9B78C893-6607-446D-9FB2-D3ABDF3260F8}" srcOrd="6" destOrd="0" parTransId="{ADF7781C-EBCC-4169-ABB3-E179F941E862}" sibTransId="{CF66C5B1-C6C4-4367-B814-B2C741DA7800}"/>
    <dgm:cxn modelId="{6C2586EB-5F68-4DF2-BE19-D6F880384282}" srcId="{86E5B6F3-1796-4F20-B353-939C9372C746}" destId="{7CF6D856-ABAE-416F-A14D-FA1CDADEB46D}" srcOrd="1" destOrd="0" parTransId="{2EBCCBB7-76A5-4879-827F-852A46BBDBBB}" sibTransId="{43D88C9B-30C6-4DAD-8B94-D8A0274ECF2C}"/>
    <dgm:cxn modelId="{BCCE18EC-9B9D-438A-ABA5-D6EE65A899D1}" type="presOf" srcId="{3FD6AE86-47B8-4FD4-8611-62FCC93D4D6F}" destId="{647A574C-7618-44EC-8CF4-F58E94C81B52}" srcOrd="0" destOrd="3" presId="urn:microsoft.com/office/officeart/2005/8/layout/hList1"/>
    <dgm:cxn modelId="{7D730FF7-87C1-49D4-9BF6-4EBAAD5D4140}" srcId="{E22EA75E-1186-4171-89D8-1244DC0EFFE6}" destId="{0E1EF415-8119-490F-84FB-DA2E903652BD}" srcOrd="1" destOrd="0" parTransId="{6718D890-481D-4DDA-9319-2F92B07AA9F2}" sibTransId="{566114C4-0713-4325-B42E-23B8A5A47498}"/>
    <dgm:cxn modelId="{A2B40CF8-C65E-4022-A084-E96FA04628E5}" type="presOf" srcId="{64C57207-54DB-4F6B-9DD6-52E4A588BC4B}" destId="{647A574C-7618-44EC-8CF4-F58E94C81B52}" srcOrd="0" destOrd="1" presId="urn:microsoft.com/office/officeart/2005/8/layout/hList1"/>
    <dgm:cxn modelId="{C244F244-FEC6-4741-B8ED-3FBE50A615AC}" type="presParOf" srcId="{5123E03A-DE62-40D7-95FB-7EB9521D9266}" destId="{2C735283-0DE6-4EB2-9205-43DC469A7212}" srcOrd="0" destOrd="0" presId="urn:microsoft.com/office/officeart/2005/8/layout/hList1"/>
    <dgm:cxn modelId="{C3B76C6B-13AE-4A37-867D-2EB47A4EA06C}" type="presParOf" srcId="{2C735283-0DE6-4EB2-9205-43DC469A7212}" destId="{8A4401DB-FA03-49E0-8113-BE82413061AF}" srcOrd="0" destOrd="0" presId="urn:microsoft.com/office/officeart/2005/8/layout/hList1"/>
    <dgm:cxn modelId="{9F8FB856-9E98-44F9-A486-6BCDAF434AE3}" type="presParOf" srcId="{2C735283-0DE6-4EB2-9205-43DC469A7212}" destId="{647A574C-7618-44EC-8CF4-F58E94C81B52}" srcOrd="1" destOrd="0" presId="urn:microsoft.com/office/officeart/2005/8/layout/hList1"/>
    <dgm:cxn modelId="{FF4EF808-EF66-4371-A25C-D20E684053A2}" type="presParOf" srcId="{5123E03A-DE62-40D7-95FB-7EB9521D9266}" destId="{9BBCA760-005B-464D-AABD-8365907870F5}" srcOrd="1" destOrd="0" presId="urn:microsoft.com/office/officeart/2005/8/layout/hList1"/>
    <dgm:cxn modelId="{0152C501-B061-4D03-9BBF-82F601DFE5B4}" type="presParOf" srcId="{5123E03A-DE62-40D7-95FB-7EB9521D9266}" destId="{366BB7FF-979E-4578-91C7-2FCA1F9FCAD7}" srcOrd="2" destOrd="0" presId="urn:microsoft.com/office/officeart/2005/8/layout/hList1"/>
    <dgm:cxn modelId="{4B9E693B-7684-453B-8BDE-36D94DFAEF81}" type="presParOf" srcId="{366BB7FF-979E-4578-91C7-2FCA1F9FCAD7}" destId="{729BDE9B-5EF4-465B-9039-355DC9D9E8C6}" srcOrd="0" destOrd="0" presId="urn:microsoft.com/office/officeart/2005/8/layout/hList1"/>
    <dgm:cxn modelId="{835D6AA8-53AD-4552-8296-DC5E47852573}" type="presParOf" srcId="{366BB7FF-979E-4578-91C7-2FCA1F9FCAD7}" destId="{5A5A2A08-1624-487B-8378-14AA949FDAE2}" srcOrd="1" destOrd="0" presId="urn:microsoft.com/office/officeart/2005/8/layout/hList1"/>
    <dgm:cxn modelId="{0E83897C-91E3-4B1B-9386-99FC04AABEF1}" type="presParOf" srcId="{5123E03A-DE62-40D7-95FB-7EB9521D9266}" destId="{F5C73A47-847D-4D53-8CB1-4A6591E5C117}" srcOrd="3" destOrd="0" presId="urn:microsoft.com/office/officeart/2005/8/layout/hList1"/>
    <dgm:cxn modelId="{48FE3609-6D97-421D-9C1A-F5DA7AF22562}" type="presParOf" srcId="{5123E03A-DE62-40D7-95FB-7EB9521D9266}" destId="{8F2D5551-4D17-4B8E-904B-82520399AE49}" srcOrd="4" destOrd="0" presId="urn:microsoft.com/office/officeart/2005/8/layout/hList1"/>
    <dgm:cxn modelId="{E22AE728-4755-4660-884F-BA3CB8DBE427}" type="presParOf" srcId="{8F2D5551-4D17-4B8E-904B-82520399AE49}" destId="{7504EDB2-534B-4765-9113-86FCF811F4DD}" srcOrd="0" destOrd="0" presId="urn:microsoft.com/office/officeart/2005/8/layout/hList1"/>
    <dgm:cxn modelId="{2C8E66C3-E8FC-4536-BBBB-996444667BF1}" type="presParOf" srcId="{8F2D5551-4D17-4B8E-904B-82520399AE49}" destId="{DB9178D6-1CF4-4335-978F-E4C34C2FFD9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AD4B65-680B-4022-AC74-92BF76106DE6}" type="doc">
      <dgm:prSet loTypeId="urn:microsoft.com/office/officeart/2005/8/layout/hierarchy4" loCatId="hierarchy" qsTypeId="urn:microsoft.com/office/officeart/2005/8/quickstyle/simple1" qsCatId="simple" csTypeId="urn:microsoft.com/office/officeart/2005/8/colors/accent3_1" csCatId="accent3" phldr="1"/>
      <dgm:spPr/>
      <dgm:t>
        <a:bodyPr/>
        <a:lstStyle/>
        <a:p>
          <a:endParaRPr lang="en-US"/>
        </a:p>
      </dgm:t>
    </dgm:pt>
    <dgm:pt modelId="{1388302B-922C-41B0-9817-99D3DA1EC56C}">
      <dgm:prSet phldrT="[Text]" phldr="0"/>
      <dgm:spPr/>
      <dgm:t>
        <a:bodyPr/>
        <a:lstStyle/>
        <a:p>
          <a:pPr rtl="0"/>
          <a:r>
            <a:rPr lang="en-US" dirty="0">
              <a:latin typeface="Calibri"/>
              <a:ea typeface="Calibri"/>
              <a:cs typeface="Calibri"/>
            </a:rPr>
            <a:t>Discriminant Analysis </a:t>
          </a:r>
          <a:br>
            <a:rPr lang="en-US" dirty="0">
              <a:latin typeface="Calibri"/>
              <a:ea typeface="Calibri"/>
              <a:cs typeface="Calibri"/>
            </a:rPr>
          </a:br>
          <a:r>
            <a:rPr lang="en-US" dirty="0">
              <a:latin typeface="Calibri"/>
              <a:ea typeface="Calibri"/>
              <a:cs typeface="Calibri"/>
            </a:rPr>
            <a:t>50% accuracy</a:t>
          </a:r>
        </a:p>
      </dgm:t>
    </dgm:pt>
    <dgm:pt modelId="{5B52CFCF-A715-4E8A-8926-A6AC079B0B58}" type="parTrans" cxnId="{28F53F85-B207-4D5A-9254-12DC4F661BCB}">
      <dgm:prSet/>
      <dgm:spPr/>
      <dgm:t>
        <a:bodyPr/>
        <a:lstStyle/>
        <a:p>
          <a:endParaRPr lang="en-US"/>
        </a:p>
      </dgm:t>
    </dgm:pt>
    <dgm:pt modelId="{08D7AB59-4CAE-4230-81A7-11082D0CCEB6}" type="sibTrans" cxnId="{28F53F85-B207-4D5A-9254-12DC4F661BCB}">
      <dgm:prSet/>
      <dgm:spPr/>
      <dgm:t>
        <a:bodyPr/>
        <a:lstStyle/>
        <a:p>
          <a:endParaRPr lang="en-US"/>
        </a:p>
      </dgm:t>
    </dgm:pt>
    <dgm:pt modelId="{20971F50-6F36-468E-BB20-089336672F45}">
      <dgm:prSet phldrT="[Text]" phldr="0"/>
      <dgm:spPr/>
      <dgm:t>
        <a:bodyPr/>
        <a:lstStyle/>
        <a:p>
          <a:pPr rtl="0"/>
          <a:r>
            <a:rPr lang="en-US">
              <a:latin typeface="Calibri"/>
              <a:ea typeface="Calibri"/>
              <a:cs typeface="Calibri"/>
            </a:rPr>
            <a:t>Decision Tree </a:t>
          </a:r>
          <a:br>
            <a:rPr lang="en-US">
              <a:latin typeface="Calibri"/>
              <a:ea typeface="Calibri"/>
              <a:cs typeface="Calibri"/>
            </a:rPr>
          </a:br>
          <a:r>
            <a:rPr lang="en-US">
              <a:latin typeface="Calibri"/>
              <a:ea typeface="Calibri"/>
              <a:cs typeface="Calibri"/>
            </a:rPr>
            <a:t>43% accuracy    </a:t>
          </a:r>
        </a:p>
      </dgm:t>
    </dgm:pt>
    <dgm:pt modelId="{8491AC6B-3EA8-4F73-8CEF-AC658C3D0DF6}" type="parTrans" cxnId="{E823325E-7EDD-441C-B710-59A181B2BE27}">
      <dgm:prSet/>
      <dgm:spPr/>
      <dgm:t>
        <a:bodyPr/>
        <a:lstStyle/>
        <a:p>
          <a:endParaRPr lang="en-US"/>
        </a:p>
      </dgm:t>
    </dgm:pt>
    <dgm:pt modelId="{4A812F7E-9531-4598-A04B-04C03AA407BC}" type="sibTrans" cxnId="{E823325E-7EDD-441C-B710-59A181B2BE27}">
      <dgm:prSet/>
      <dgm:spPr/>
      <dgm:t>
        <a:bodyPr/>
        <a:lstStyle/>
        <a:p>
          <a:endParaRPr lang="en-US"/>
        </a:p>
      </dgm:t>
    </dgm:pt>
    <dgm:pt modelId="{470413DF-3CD0-46F3-BB14-85E077E8A7CB}">
      <dgm:prSet phldrT="[Text]" phldr="0"/>
      <dgm:spPr/>
      <dgm:t>
        <a:bodyPr/>
        <a:lstStyle/>
        <a:p>
          <a:pPr rtl="0"/>
          <a:r>
            <a:rPr lang="en-US">
              <a:latin typeface="Calibri"/>
              <a:ea typeface="Calibri"/>
              <a:cs typeface="Calibri"/>
            </a:rPr>
            <a:t>KNN </a:t>
          </a:r>
          <a:br>
            <a:rPr lang="en-US">
              <a:latin typeface="Calibri"/>
              <a:ea typeface="Calibri"/>
              <a:cs typeface="Calibri"/>
            </a:rPr>
          </a:br>
          <a:r>
            <a:rPr lang="en-US">
              <a:latin typeface="Calibri"/>
              <a:ea typeface="Calibri"/>
              <a:cs typeface="Calibri"/>
            </a:rPr>
            <a:t>36% accuracy</a:t>
          </a:r>
        </a:p>
      </dgm:t>
    </dgm:pt>
    <dgm:pt modelId="{61B07DF7-FAEC-46BD-9A56-F5E3C12DADD4}" type="parTrans" cxnId="{52D5973C-D773-4F1E-9B8F-9CF6CD300BD4}">
      <dgm:prSet/>
      <dgm:spPr/>
      <dgm:t>
        <a:bodyPr/>
        <a:lstStyle/>
        <a:p>
          <a:endParaRPr lang="en-US"/>
        </a:p>
      </dgm:t>
    </dgm:pt>
    <dgm:pt modelId="{B9198DA8-6A36-4260-BE6D-35894C1DF4AB}" type="sibTrans" cxnId="{52D5973C-D773-4F1E-9B8F-9CF6CD300BD4}">
      <dgm:prSet/>
      <dgm:spPr/>
      <dgm:t>
        <a:bodyPr/>
        <a:lstStyle/>
        <a:p>
          <a:endParaRPr lang="en-US"/>
        </a:p>
      </dgm:t>
    </dgm:pt>
    <dgm:pt modelId="{C27945C5-9BBF-40CB-8BEE-7A251C36CA89}" type="pres">
      <dgm:prSet presAssocID="{42AD4B65-680B-4022-AC74-92BF76106DE6}" presName="Name0" presStyleCnt="0">
        <dgm:presLayoutVars>
          <dgm:chPref val="1"/>
          <dgm:dir/>
          <dgm:animOne val="branch"/>
          <dgm:animLvl val="lvl"/>
          <dgm:resizeHandles/>
        </dgm:presLayoutVars>
      </dgm:prSet>
      <dgm:spPr/>
    </dgm:pt>
    <dgm:pt modelId="{C1E1B7A0-9684-4E59-835B-F403E8242721}" type="pres">
      <dgm:prSet presAssocID="{1388302B-922C-41B0-9817-99D3DA1EC56C}" presName="vertOne" presStyleCnt="0"/>
      <dgm:spPr/>
    </dgm:pt>
    <dgm:pt modelId="{4D2139AC-8937-40F4-A964-A86F8BFB87DC}" type="pres">
      <dgm:prSet presAssocID="{1388302B-922C-41B0-9817-99D3DA1EC56C}" presName="txOne" presStyleLbl="node0" presStyleIdx="0" presStyleCnt="1">
        <dgm:presLayoutVars>
          <dgm:chPref val="3"/>
        </dgm:presLayoutVars>
      </dgm:prSet>
      <dgm:spPr/>
    </dgm:pt>
    <dgm:pt modelId="{D4318203-1849-4101-B4F6-C01C7C6188BA}" type="pres">
      <dgm:prSet presAssocID="{1388302B-922C-41B0-9817-99D3DA1EC56C}" presName="parTransOne" presStyleCnt="0"/>
      <dgm:spPr/>
    </dgm:pt>
    <dgm:pt modelId="{E1EC2615-48CB-4FA9-A0DB-437D143B553B}" type="pres">
      <dgm:prSet presAssocID="{1388302B-922C-41B0-9817-99D3DA1EC56C}" presName="horzOne" presStyleCnt="0"/>
      <dgm:spPr/>
    </dgm:pt>
    <dgm:pt modelId="{020DA9D4-72E5-4456-B777-52DA4880FEFE}" type="pres">
      <dgm:prSet presAssocID="{20971F50-6F36-468E-BB20-089336672F45}" presName="vertTwo" presStyleCnt="0"/>
      <dgm:spPr/>
    </dgm:pt>
    <dgm:pt modelId="{C5FA3CC6-27C2-4D05-A3B8-303BB6D5AE50}" type="pres">
      <dgm:prSet presAssocID="{20971F50-6F36-468E-BB20-089336672F45}" presName="txTwo" presStyleLbl="node2" presStyleIdx="0" presStyleCnt="2">
        <dgm:presLayoutVars>
          <dgm:chPref val="3"/>
        </dgm:presLayoutVars>
      </dgm:prSet>
      <dgm:spPr/>
    </dgm:pt>
    <dgm:pt modelId="{7D4579C7-A8A0-4BAE-AC8A-F8EEB324C75D}" type="pres">
      <dgm:prSet presAssocID="{20971F50-6F36-468E-BB20-089336672F45}" presName="horzTwo" presStyleCnt="0"/>
      <dgm:spPr/>
    </dgm:pt>
    <dgm:pt modelId="{16D7514D-988E-46FF-9F9F-54202A410ACB}" type="pres">
      <dgm:prSet presAssocID="{4A812F7E-9531-4598-A04B-04C03AA407BC}" presName="sibSpaceTwo" presStyleCnt="0"/>
      <dgm:spPr/>
    </dgm:pt>
    <dgm:pt modelId="{9B48DC88-154F-4736-9730-4431BA7B9A45}" type="pres">
      <dgm:prSet presAssocID="{470413DF-3CD0-46F3-BB14-85E077E8A7CB}" presName="vertTwo" presStyleCnt="0"/>
      <dgm:spPr/>
    </dgm:pt>
    <dgm:pt modelId="{E85935CE-AAA8-4D66-B5AD-6A67CC32D4AB}" type="pres">
      <dgm:prSet presAssocID="{470413DF-3CD0-46F3-BB14-85E077E8A7CB}" presName="txTwo" presStyleLbl="node2" presStyleIdx="1" presStyleCnt="2">
        <dgm:presLayoutVars>
          <dgm:chPref val="3"/>
        </dgm:presLayoutVars>
      </dgm:prSet>
      <dgm:spPr/>
    </dgm:pt>
    <dgm:pt modelId="{2D8EF932-AB0F-4B9F-AC49-7D97CA80EB95}" type="pres">
      <dgm:prSet presAssocID="{470413DF-3CD0-46F3-BB14-85E077E8A7CB}" presName="horzTwo" presStyleCnt="0"/>
      <dgm:spPr/>
    </dgm:pt>
  </dgm:ptLst>
  <dgm:cxnLst>
    <dgm:cxn modelId="{9F10AA0B-EB4C-46C1-98C4-EDD09887863C}" type="presOf" srcId="{42AD4B65-680B-4022-AC74-92BF76106DE6}" destId="{C27945C5-9BBF-40CB-8BEE-7A251C36CA89}" srcOrd="0" destOrd="0" presId="urn:microsoft.com/office/officeart/2005/8/layout/hierarchy4"/>
    <dgm:cxn modelId="{52D5973C-D773-4F1E-9B8F-9CF6CD300BD4}" srcId="{1388302B-922C-41B0-9817-99D3DA1EC56C}" destId="{470413DF-3CD0-46F3-BB14-85E077E8A7CB}" srcOrd="1" destOrd="0" parTransId="{61B07DF7-FAEC-46BD-9A56-F5E3C12DADD4}" sibTransId="{B9198DA8-6A36-4260-BE6D-35894C1DF4AB}"/>
    <dgm:cxn modelId="{E823325E-7EDD-441C-B710-59A181B2BE27}" srcId="{1388302B-922C-41B0-9817-99D3DA1EC56C}" destId="{20971F50-6F36-468E-BB20-089336672F45}" srcOrd="0" destOrd="0" parTransId="{8491AC6B-3EA8-4F73-8CEF-AC658C3D0DF6}" sibTransId="{4A812F7E-9531-4598-A04B-04C03AA407BC}"/>
    <dgm:cxn modelId="{4E19EC64-C225-40A5-978C-4C6F213DBB02}" type="presOf" srcId="{20971F50-6F36-468E-BB20-089336672F45}" destId="{C5FA3CC6-27C2-4D05-A3B8-303BB6D5AE50}" srcOrd="0" destOrd="0" presId="urn:microsoft.com/office/officeart/2005/8/layout/hierarchy4"/>
    <dgm:cxn modelId="{6A4F3866-1603-463B-A4A6-F04F24C7E1C3}" type="presOf" srcId="{1388302B-922C-41B0-9817-99D3DA1EC56C}" destId="{4D2139AC-8937-40F4-A964-A86F8BFB87DC}" srcOrd="0" destOrd="0" presId="urn:microsoft.com/office/officeart/2005/8/layout/hierarchy4"/>
    <dgm:cxn modelId="{53E81684-DB9C-499A-BA1A-EF777489C9DF}" type="presOf" srcId="{470413DF-3CD0-46F3-BB14-85E077E8A7CB}" destId="{E85935CE-AAA8-4D66-B5AD-6A67CC32D4AB}" srcOrd="0" destOrd="0" presId="urn:microsoft.com/office/officeart/2005/8/layout/hierarchy4"/>
    <dgm:cxn modelId="{28F53F85-B207-4D5A-9254-12DC4F661BCB}" srcId="{42AD4B65-680B-4022-AC74-92BF76106DE6}" destId="{1388302B-922C-41B0-9817-99D3DA1EC56C}" srcOrd="0" destOrd="0" parTransId="{5B52CFCF-A715-4E8A-8926-A6AC079B0B58}" sibTransId="{08D7AB59-4CAE-4230-81A7-11082D0CCEB6}"/>
    <dgm:cxn modelId="{E775A94A-0D84-436B-B971-D68E7CEAEF44}" type="presParOf" srcId="{C27945C5-9BBF-40CB-8BEE-7A251C36CA89}" destId="{C1E1B7A0-9684-4E59-835B-F403E8242721}" srcOrd="0" destOrd="0" presId="urn:microsoft.com/office/officeart/2005/8/layout/hierarchy4"/>
    <dgm:cxn modelId="{BCB5FC59-E860-4E98-AA0F-35C30D6C4E72}" type="presParOf" srcId="{C1E1B7A0-9684-4E59-835B-F403E8242721}" destId="{4D2139AC-8937-40F4-A964-A86F8BFB87DC}" srcOrd="0" destOrd="0" presId="urn:microsoft.com/office/officeart/2005/8/layout/hierarchy4"/>
    <dgm:cxn modelId="{F4ED4430-0E3F-4631-91DA-AE32C4674E72}" type="presParOf" srcId="{C1E1B7A0-9684-4E59-835B-F403E8242721}" destId="{D4318203-1849-4101-B4F6-C01C7C6188BA}" srcOrd="1" destOrd="0" presId="urn:microsoft.com/office/officeart/2005/8/layout/hierarchy4"/>
    <dgm:cxn modelId="{9E0F25EB-179B-4192-8B1F-C17EBD4186C5}" type="presParOf" srcId="{C1E1B7A0-9684-4E59-835B-F403E8242721}" destId="{E1EC2615-48CB-4FA9-A0DB-437D143B553B}" srcOrd="2" destOrd="0" presId="urn:microsoft.com/office/officeart/2005/8/layout/hierarchy4"/>
    <dgm:cxn modelId="{7CE678A8-DAE3-408C-99C9-D5F1C1E2F891}" type="presParOf" srcId="{E1EC2615-48CB-4FA9-A0DB-437D143B553B}" destId="{020DA9D4-72E5-4456-B777-52DA4880FEFE}" srcOrd="0" destOrd="0" presId="urn:microsoft.com/office/officeart/2005/8/layout/hierarchy4"/>
    <dgm:cxn modelId="{79B9A824-6326-4F59-A5F3-1E3DAF669C81}" type="presParOf" srcId="{020DA9D4-72E5-4456-B777-52DA4880FEFE}" destId="{C5FA3CC6-27C2-4D05-A3B8-303BB6D5AE50}" srcOrd="0" destOrd="0" presId="urn:microsoft.com/office/officeart/2005/8/layout/hierarchy4"/>
    <dgm:cxn modelId="{3DF884D9-65C0-4CD2-AB32-288A6982BCF7}" type="presParOf" srcId="{020DA9D4-72E5-4456-B777-52DA4880FEFE}" destId="{7D4579C7-A8A0-4BAE-AC8A-F8EEB324C75D}" srcOrd="1" destOrd="0" presId="urn:microsoft.com/office/officeart/2005/8/layout/hierarchy4"/>
    <dgm:cxn modelId="{A7D8C6C2-1F69-4FEC-97E9-068BAAB9DE3C}" type="presParOf" srcId="{E1EC2615-48CB-4FA9-A0DB-437D143B553B}" destId="{16D7514D-988E-46FF-9F9F-54202A410ACB}" srcOrd="1" destOrd="0" presId="urn:microsoft.com/office/officeart/2005/8/layout/hierarchy4"/>
    <dgm:cxn modelId="{0C1FBB87-95A3-4EF2-9499-B38AB25E8409}" type="presParOf" srcId="{E1EC2615-48CB-4FA9-A0DB-437D143B553B}" destId="{9B48DC88-154F-4736-9730-4431BA7B9A45}" srcOrd="2" destOrd="0" presId="urn:microsoft.com/office/officeart/2005/8/layout/hierarchy4"/>
    <dgm:cxn modelId="{E806CAD7-0ED2-4201-8416-99FB7EDDF14D}" type="presParOf" srcId="{9B48DC88-154F-4736-9730-4431BA7B9A45}" destId="{E85935CE-AAA8-4D66-B5AD-6A67CC32D4AB}" srcOrd="0" destOrd="0" presId="urn:microsoft.com/office/officeart/2005/8/layout/hierarchy4"/>
    <dgm:cxn modelId="{5674A343-1BD0-48AE-9080-1D06A48780B9}" type="presParOf" srcId="{9B48DC88-154F-4736-9730-4431BA7B9A45}" destId="{2D8EF932-AB0F-4B9F-AC49-7D97CA80EB9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711CB5-46F9-49A4-86EC-321A4BCEEAB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CA9DC95-5355-40CD-8F18-2C7F821B90E6}">
      <dgm:prSet phldr="0"/>
      <dgm:spPr/>
      <dgm:t>
        <a:bodyPr/>
        <a:lstStyle/>
        <a:p>
          <a:pPr algn="l" rtl="0"/>
          <a:r>
            <a:rPr lang="en-US">
              <a:latin typeface="Calibri"/>
              <a:ea typeface="Calibri"/>
              <a:cs typeface="Calibri"/>
            </a:rPr>
            <a:t>Increase in technology / social media </a:t>
          </a:r>
        </a:p>
      </dgm:t>
    </dgm:pt>
    <dgm:pt modelId="{7537688E-7490-42EE-83D1-001A9B68A0F4}" type="parTrans" cxnId="{4008DC67-D585-49AF-A07F-4B17BD4CCFB6}">
      <dgm:prSet/>
      <dgm:spPr/>
      <dgm:t>
        <a:bodyPr/>
        <a:lstStyle/>
        <a:p>
          <a:endParaRPr lang="en-GB"/>
        </a:p>
      </dgm:t>
    </dgm:pt>
    <dgm:pt modelId="{E2F3DB32-8B8D-49BD-885F-A166A694BD01}" type="sibTrans" cxnId="{4008DC67-D585-49AF-A07F-4B17BD4CCFB6}">
      <dgm:prSet/>
      <dgm:spPr/>
      <dgm:t>
        <a:bodyPr/>
        <a:lstStyle/>
        <a:p>
          <a:endParaRPr lang="en-GB"/>
        </a:p>
      </dgm:t>
    </dgm:pt>
    <dgm:pt modelId="{45F0362E-EFE6-4BE2-B44A-E23777A9106E}">
      <dgm:prSet phldr="0"/>
      <dgm:spPr/>
      <dgm:t>
        <a:bodyPr/>
        <a:lstStyle/>
        <a:p>
          <a:pPr algn="l" rtl="0"/>
          <a:r>
            <a:rPr lang="en-US" dirty="0">
              <a:latin typeface="Calibri"/>
              <a:ea typeface="Calibri"/>
              <a:cs typeface="Calibri"/>
            </a:rPr>
            <a:t> Monitoring Brand Reputation </a:t>
          </a:r>
        </a:p>
      </dgm:t>
    </dgm:pt>
    <dgm:pt modelId="{5A80A29E-714C-4B3A-82E1-28F166F888BD}" type="parTrans" cxnId="{F5669FEC-7391-41E1-A984-E283408A6233}">
      <dgm:prSet/>
      <dgm:spPr/>
      <dgm:t>
        <a:bodyPr/>
        <a:lstStyle/>
        <a:p>
          <a:endParaRPr lang="en-GB"/>
        </a:p>
      </dgm:t>
    </dgm:pt>
    <dgm:pt modelId="{490473A4-785B-40B3-9CB6-CCC5C1895DE0}" type="sibTrans" cxnId="{F5669FEC-7391-41E1-A984-E283408A6233}">
      <dgm:prSet/>
      <dgm:spPr/>
      <dgm:t>
        <a:bodyPr/>
        <a:lstStyle/>
        <a:p>
          <a:endParaRPr lang="en-GB"/>
        </a:p>
      </dgm:t>
    </dgm:pt>
    <dgm:pt modelId="{971572CF-F4C7-45DA-9582-DFA1D8E33D90}">
      <dgm:prSet phldr="0"/>
      <dgm:spPr/>
      <dgm:t>
        <a:bodyPr/>
        <a:lstStyle/>
        <a:p>
          <a:pPr algn="l" rtl="0"/>
          <a:r>
            <a:rPr lang="en-US">
              <a:latin typeface="Calibri"/>
              <a:ea typeface="Calibri"/>
              <a:cs typeface="Calibri"/>
            </a:rPr>
            <a:t> Find Trending Twitter Hashtags</a:t>
          </a:r>
        </a:p>
      </dgm:t>
    </dgm:pt>
    <dgm:pt modelId="{473D2E02-685A-47FA-9C8A-882DE1B804A6}" type="parTrans" cxnId="{1FB91A57-08D6-4EF1-89B2-3F8FE0293331}">
      <dgm:prSet/>
      <dgm:spPr/>
      <dgm:t>
        <a:bodyPr/>
        <a:lstStyle/>
        <a:p>
          <a:endParaRPr lang="en-GB"/>
        </a:p>
      </dgm:t>
    </dgm:pt>
    <dgm:pt modelId="{885075CD-5A85-4E28-9E34-6CE31A1B151F}" type="sibTrans" cxnId="{1FB91A57-08D6-4EF1-89B2-3F8FE0293331}">
      <dgm:prSet/>
      <dgm:spPr/>
      <dgm:t>
        <a:bodyPr/>
        <a:lstStyle/>
        <a:p>
          <a:endParaRPr lang="en-GB"/>
        </a:p>
      </dgm:t>
    </dgm:pt>
    <dgm:pt modelId="{4761A927-F3D5-4B54-8EEB-51A55CDB97B1}">
      <dgm:prSet phldr="0"/>
      <dgm:spPr/>
      <dgm:t>
        <a:bodyPr/>
        <a:lstStyle/>
        <a:p>
          <a:pPr algn="l" rtl="0"/>
          <a:r>
            <a:rPr lang="en-US" dirty="0">
              <a:latin typeface="Calibri"/>
              <a:ea typeface="Calibri"/>
              <a:cs typeface="Calibri"/>
            </a:rPr>
            <a:t>More and more people accustomed to expressing their honest opinions online on social media platforms like Twitter </a:t>
          </a:r>
        </a:p>
      </dgm:t>
    </dgm:pt>
    <dgm:pt modelId="{574A15D7-2EB0-47D5-BC05-D57FCAD231D7}" type="parTrans" cxnId="{553840B5-21C3-4FE9-9BE1-89F7942FA64D}">
      <dgm:prSet/>
      <dgm:spPr/>
      <dgm:t>
        <a:bodyPr/>
        <a:lstStyle/>
        <a:p>
          <a:endParaRPr lang="en-GB"/>
        </a:p>
      </dgm:t>
    </dgm:pt>
    <dgm:pt modelId="{6E4C1D26-C6D9-4BFC-816B-5B21C0A8540C}" type="sibTrans" cxnId="{553840B5-21C3-4FE9-9BE1-89F7942FA64D}">
      <dgm:prSet/>
      <dgm:spPr/>
      <dgm:t>
        <a:bodyPr/>
        <a:lstStyle/>
        <a:p>
          <a:endParaRPr lang="en-GB"/>
        </a:p>
      </dgm:t>
    </dgm:pt>
    <dgm:pt modelId="{CC2D4179-E081-4040-A2D7-CD5464DB73B6}">
      <dgm:prSet phldr="0"/>
      <dgm:spPr/>
      <dgm:t>
        <a:bodyPr/>
        <a:lstStyle/>
        <a:p>
          <a:r>
            <a:rPr lang="en-US" dirty="0">
              <a:latin typeface="Calibri"/>
              <a:ea typeface="Calibri"/>
              <a:cs typeface="Calibri"/>
            </a:rPr>
            <a:t>Customer feedback and opinions are important to businesses to make improvements</a:t>
          </a:r>
        </a:p>
      </dgm:t>
    </dgm:pt>
    <dgm:pt modelId="{EF740FFD-4F3F-4BAC-904E-CC9DA8B2B24D}" type="parTrans" cxnId="{0F3B1CAC-638C-4975-BB24-0DCCCABB83DB}">
      <dgm:prSet/>
      <dgm:spPr/>
      <dgm:t>
        <a:bodyPr/>
        <a:lstStyle/>
        <a:p>
          <a:endParaRPr lang="en-GB"/>
        </a:p>
      </dgm:t>
    </dgm:pt>
    <dgm:pt modelId="{DE4AAFE6-515B-4BC8-A84F-65B05EDC347A}" type="sibTrans" cxnId="{0F3B1CAC-638C-4975-BB24-0DCCCABB83DB}">
      <dgm:prSet/>
      <dgm:spPr/>
      <dgm:t>
        <a:bodyPr/>
        <a:lstStyle/>
        <a:p>
          <a:endParaRPr lang="en-GB"/>
        </a:p>
      </dgm:t>
    </dgm:pt>
    <dgm:pt modelId="{6D9C604F-FA60-4FEC-9FA9-1621BA6C5EBF}">
      <dgm:prSet phldr="0"/>
      <dgm:spPr/>
      <dgm:t>
        <a:bodyPr/>
        <a:lstStyle/>
        <a:p>
          <a:pPr rtl="0"/>
          <a:r>
            <a:rPr lang="en-US" b="1" dirty="0">
              <a:latin typeface="Calibri"/>
              <a:ea typeface="Calibri"/>
              <a:cs typeface="Calibri"/>
            </a:rPr>
            <a:t>Quickly</a:t>
          </a:r>
          <a:r>
            <a:rPr lang="en-US" dirty="0">
              <a:latin typeface="Calibri"/>
              <a:ea typeface="Calibri"/>
              <a:cs typeface="Calibri"/>
            </a:rPr>
            <a:t> and </a:t>
          </a:r>
          <a:r>
            <a:rPr lang="en-US" b="1" dirty="0">
              <a:latin typeface="Calibri"/>
              <a:ea typeface="Calibri"/>
              <a:cs typeface="Calibri"/>
            </a:rPr>
            <a:t>easily</a:t>
          </a:r>
          <a:r>
            <a:rPr lang="en-US" dirty="0">
              <a:latin typeface="Calibri"/>
              <a:ea typeface="Calibri"/>
              <a:cs typeface="Calibri"/>
            </a:rPr>
            <a:t> monitor brand's reputation</a:t>
          </a:r>
        </a:p>
      </dgm:t>
    </dgm:pt>
    <dgm:pt modelId="{A250D994-42B9-46ED-8F8F-9C3F00FBF2E8}" type="parTrans" cxnId="{5D602A01-DD8D-4C15-8F1C-2A98053300C3}">
      <dgm:prSet/>
      <dgm:spPr/>
      <dgm:t>
        <a:bodyPr/>
        <a:lstStyle/>
        <a:p>
          <a:endParaRPr lang="en-GB"/>
        </a:p>
      </dgm:t>
    </dgm:pt>
    <dgm:pt modelId="{E517E312-2E75-4734-987D-06B9D62E75ED}" type="sibTrans" cxnId="{5D602A01-DD8D-4C15-8F1C-2A98053300C3}">
      <dgm:prSet/>
      <dgm:spPr/>
      <dgm:t>
        <a:bodyPr/>
        <a:lstStyle/>
        <a:p>
          <a:endParaRPr lang="en-GB"/>
        </a:p>
      </dgm:t>
    </dgm:pt>
    <dgm:pt modelId="{E263F24E-C5DE-454F-9CBB-464E101DFF5E}">
      <dgm:prSet phldr="0"/>
      <dgm:spPr/>
      <dgm:t>
        <a:bodyPr/>
        <a:lstStyle/>
        <a:p>
          <a:pPr algn="l" rtl="0"/>
          <a:r>
            <a:rPr lang="en-US">
              <a:latin typeface="Calibri"/>
              <a:ea typeface="Calibri"/>
              <a:cs typeface="Calibri"/>
            </a:rPr>
            <a:t>Help predict business niche trends</a:t>
          </a:r>
        </a:p>
      </dgm:t>
    </dgm:pt>
    <dgm:pt modelId="{0A7BA06F-0258-4313-BA0F-B79CE26F5057}" type="parTrans" cxnId="{F27B1156-1CFB-447D-B27D-E4D1B339C46A}">
      <dgm:prSet/>
      <dgm:spPr/>
      <dgm:t>
        <a:bodyPr/>
        <a:lstStyle/>
        <a:p>
          <a:endParaRPr lang="en-GB"/>
        </a:p>
      </dgm:t>
    </dgm:pt>
    <dgm:pt modelId="{D82EF47E-5CE9-4C60-9081-2A351489FD03}" type="sibTrans" cxnId="{F27B1156-1CFB-447D-B27D-E4D1B339C46A}">
      <dgm:prSet/>
      <dgm:spPr/>
      <dgm:t>
        <a:bodyPr/>
        <a:lstStyle/>
        <a:p>
          <a:endParaRPr lang="en-GB"/>
        </a:p>
      </dgm:t>
    </dgm:pt>
    <dgm:pt modelId="{CBEBF60E-10C1-4BC4-A371-78E9C54FD6E6}">
      <dgm:prSet phldr="0"/>
      <dgm:spPr/>
      <dgm:t>
        <a:bodyPr/>
        <a:lstStyle/>
        <a:p>
          <a:pPr rtl="0"/>
          <a:r>
            <a:rPr lang="en-US" dirty="0">
              <a:latin typeface="Calibri"/>
              <a:ea typeface="Calibri"/>
              <a:cs typeface="Calibri"/>
            </a:rPr>
            <a:t>Discover opinions about competition</a:t>
          </a:r>
        </a:p>
      </dgm:t>
    </dgm:pt>
    <dgm:pt modelId="{FF7D3B4E-48F9-4E96-B0CB-DF432A3BBC57}" type="parTrans" cxnId="{E77C50D2-4F3B-4DA1-9188-956311F3C877}">
      <dgm:prSet/>
      <dgm:spPr/>
      <dgm:t>
        <a:bodyPr/>
        <a:lstStyle/>
        <a:p>
          <a:endParaRPr lang="en-GB"/>
        </a:p>
      </dgm:t>
    </dgm:pt>
    <dgm:pt modelId="{7A334167-7691-41A3-87D5-F5A239055044}" type="sibTrans" cxnId="{E77C50D2-4F3B-4DA1-9188-956311F3C877}">
      <dgm:prSet/>
      <dgm:spPr/>
      <dgm:t>
        <a:bodyPr/>
        <a:lstStyle/>
        <a:p>
          <a:endParaRPr lang="en-GB"/>
        </a:p>
      </dgm:t>
    </dgm:pt>
    <dgm:pt modelId="{681C32B2-5829-4B9C-9FC1-D18A512FF594}">
      <dgm:prSet phldr="0"/>
      <dgm:spPr/>
      <dgm:t>
        <a:bodyPr/>
        <a:lstStyle/>
        <a:p>
          <a:r>
            <a:rPr lang="en-US" dirty="0">
              <a:latin typeface="Calibri"/>
              <a:ea typeface="Calibri"/>
              <a:cs typeface="Calibri"/>
            </a:rPr>
            <a:t>E.g. looking at reviews on </a:t>
          </a:r>
          <a:r>
            <a:rPr lang="en-US" dirty="0" err="1">
              <a:latin typeface="Calibri"/>
              <a:ea typeface="Calibri"/>
              <a:cs typeface="Calibri"/>
            </a:rPr>
            <a:t>TfL</a:t>
          </a:r>
          <a:r>
            <a:rPr lang="en-US" dirty="0">
              <a:latin typeface="Calibri"/>
              <a:ea typeface="Calibri"/>
              <a:cs typeface="Calibri"/>
            </a:rPr>
            <a:t> service</a:t>
          </a:r>
        </a:p>
      </dgm:t>
    </dgm:pt>
    <dgm:pt modelId="{24FCD763-3F6B-41FF-B7EB-73B91B291AEE}" type="parTrans" cxnId="{B290D8FC-66A8-434E-B5C5-A277AA1B2A31}">
      <dgm:prSet/>
      <dgm:spPr/>
      <dgm:t>
        <a:bodyPr/>
        <a:lstStyle/>
        <a:p>
          <a:endParaRPr lang="en-GB"/>
        </a:p>
      </dgm:t>
    </dgm:pt>
    <dgm:pt modelId="{24B6BBD1-B8A5-4648-8E09-7722677C055F}" type="sibTrans" cxnId="{B290D8FC-66A8-434E-B5C5-A277AA1B2A31}">
      <dgm:prSet/>
      <dgm:spPr/>
      <dgm:t>
        <a:bodyPr/>
        <a:lstStyle/>
        <a:p>
          <a:endParaRPr lang="en-GB"/>
        </a:p>
      </dgm:t>
    </dgm:pt>
    <dgm:pt modelId="{04E187E9-1BC9-4FBE-975C-99330DB73BD1}" type="pres">
      <dgm:prSet presAssocID="{BD711CB5-46F9-49A4-86EC-321A4BCEEABF}" presName="linear" presStyleCnt="0">
        <dgm:presLayoutVars>
          <dgm:dir/>
          <dgm:animLvl val="lvl"/>
          <dgm:resizeHandles val="exact"/>
        </dgm:presLayoutVars>
      </dgm:prSet>
      <dgm:spPr/>
    </dgm:pt>
    <dgm:pt modelId="{2D68D72E-A94E-43C0-9A2C-ECCB4CB53EF6}" type="pres">
      <dgm:prSet presAssocID="{6CA9DC95-5355-40CD-8F18-2C7F821B90E6}" presName="parentLin" presStyleCnt="0"/>
      <dgm:spPr/>
    </dgm:pt>
    <dgm:pt modelId="{59143F52-672B-4795-A5A3-80DFE758C9FC}" type="pres">
      <dgm:prSet presAssocID="{6CA9DC95-5355-40CD-8F18-2C7F821B90E6}" presName="parentLeftMargin" presStyleLbl="node1" presStyleIdx="0" presStyleCnt="3"/>
      <dgm:spPr/>
    </dgm:pt>
    <dgm:pt modelId="{52757752-20E0-42E9-A5DA-213E7F727680}" type="pres">
      <dgm:prSet presAssocID="{6CA9DC95-5355-40CD-8F18-2C7F821B90E6}" presName="parentText" presStyleLbl="node1" presStyleIdx="0" presStyleCnt="3">
        <dgm:presLayoutVars>
          <dgm:chMax val="0"/>
          <dgm:bulletEnabled val="1"/>
        </dgm:presLayoutVars>
      </dgm:prSet>
      <dgm:spPr/>
    </dgm:pt>
    <dgm:pt modelId="{53CD1619-7B66-4702-B73C-993D40A5010D}" type="pres">
      <dgm:prSet presAssocID="{6CA9DC95-5355-40CD-8F18-2C7F821B90E6}" presName="negativeSpace" presStyleCnt="0"/>
      <dgm:spPr/>
    </dgm:pt>
    <dgm:pt modelId="{6949EC13-55E6-4CC4-B754-B6AC3BF5FB9B}" type="pres">
      <dgm:prSet presAssocID="{6CA9DC95-5355-40CD-8F18-2C7F821B90E6}" presName="childText" presStyleLbl="conFgAcc1" presStyleIdx="0" presStyleCnt="3">
        <dgm:presLayoutVars>
          <dgm:bulletEnabled val="1"/>
        </dgm:presLayoutVars>
      </dgm:prSet>
      <dgm:spPr/>
    </dgm:pt>
    <dgm:pt modelId="{8DB3617A-CDF6-4ECC-8664-994D96788B38}" type="pres">
      <dgm:prSet presAssocID="{E2F3DB32-8B8D-49BD-885F-A166A694BD01}" presName="spaceBetweenRectangles" presStyleCnt="0"/>
      <dgm:spPr/>
    </dgm:pt>
    <dgm:pt modelId="{0BBADE3E-2996-4625-98C4-9E61AAE54034}" type="pres">
      <dgm:prSet presAssocID="{45F0362E-EFE6-4BE2-B44A-E23777A9106E}" presName="parentLin" presStyleCnt="0"/>
      <dgm:spPr/>
    </dgm:pt>
    <dgm:pt modelId="{BA2A5B6D-798A-4CD5-A76D-A61C8AC2A948}" type="pres">
      <dgm:prSet presAssocID="{45F0362E-EFE6-4BE2-B44A-E23777A9106E}" presName="parentLeftMargin" presStyleLbl="node1" presStyleIdx="0" presStyleCnt="3"/>
      <dgm:spPr/>
    </dgm:pt>
    <dgm:pt modelId="{DB330C92-457F-4634-A4E7-2FCB84A9AD11}" type="pres">
      <dgm:prSet presAssocID="{45F0362E-EFE6-4BE2-B44A-E23777A9106E}" presName="parentText" presStyleLbl="node1" presStyleIdx="1" presStyleCnt="3">
        <dgm:presLayoutVars>
          <dgm:chMax val="0"/>
          <dgm:bulletEnabled val="1"/>
        </dgm:presLayoutVars>
      </dgm:prSet>
      <dgm:spPr/>
    </dgm:pt>
    <dgm:pt modelId="{DAF9ECF1-2EA3-4549-89C0-90DC10F57217}" type="pres">
      <dgm:prSet presAssocID="{45F0362E-EFE6-4BE2-B44A-E23777A9106E}" presName="negativeSpace" presStyleCnt="0"/>
      <dgm:spPr/>
    </dgm:pt>
    <dgm:pt modelId="{C8AA1736-15D7-4968-98C7-6D692D9E2EB2}" type="pres">
      <dgm:prSet presAssocID="{45F0362E-EFE6-4BE2-B44A-E23777A9106E}" presName="childText" presStyleLbl="conFgAcc1" presStyleIdx="1" presStyleCnt="3">
        <dgm:presLayoutVars>
          <dgm:bulletEnabled val="1"/>
        </dgm:presLayoutVars>
      </dgm:prSet>
      <dgm:spPr/>
    </dgm:pt>
    <dgm:pt modelId="{A4B7357F-F945-4EBE-BC18-E3AB31D2270B}" type="pres">
      <dgm:prSet presAssocID="{490473A4-785B-40B3-9CB6-CCC5C1895DE0}" presName="spaceBetweenRectangles" presStyleCnt="0"/>
      <dgm:spPr/>
    </dgm:pt>
    <dgm:pt modelId="{5B8057C6-C79A-4AA1-9B50-1B5DF312A764}" type="pres">
      <dgm:prSet presAssocID="{971572CF-F4C7-45DA-9582-DFA1D8E33D90}" presName="parentLin" presStyleCnt="0"/>
      <dgm:spPr/>
    </dgm:pt>
    <dgm:pt modelId="{E561441F-2E74-4FCC-B3D1-F8A2238240FE}" type="pres">
      <dgm:prSet presAssocID="{971572CF-F4C7-45DA-9582-DFA1D8E33D90}" presName="parentLeftMargin" presStyleLbl="node1" presStyleIdx="1" presStyleCnt="3"/>
      <dgm:spPr/>
    </dgm:pt>
    <dgm:pt modelId="{9C1ECBE4-E763-4CDE-A8CC-9F73424B2701}" type="pres">
      <dgm:prSet presAssocID="{971572CF-F4C7-45DA-9582-DFA1D8E33D90}" presName="parentText" presStyleLbl="node1" presStyleIdx="2" presStyleCnt="3">
        <dgm:presLayoutVars>
          <dgm:chMax val="0"/>
          <dgm:bulletEnabled val="1"/>
        </dgm:presLayoutVars>
      </dgm:prSet>
      <dgm:spPr/>
    </dgm:pt>
    <dgm:pt modelId="{F9AE7925-3ED1-4039-937C-1A4BCA4FE7BA}" type="pres">
      <dgm:prSet presAssocID="{971572CF-F4C7-45DA-9582-DFA1D8E33D90}" presName="negativeSpace" presStyleCnt="0"/>
      <dgm:spPr/>
    </dgm:pt>
    <dgm:pt modelId="{6629592A-A95B-4D44-9662-C3A0AABB0337}" type="pres">
      <dgm:prSet presAssocID="{971572CF-F4C7-45DA-9582-DFA1D8E33D90}" presName="childText" presStyleLbl="conFgAcc1" presStyleIdx="2" presStyleCnt="3">
        <dgm:presLayoutVars>
          <dgm:bulletEnabled val="1"/>
        </dgm:presLayoutVars>
      </dgm:prSet>
      <dgm:spPr/>
    </dgm:pt>
  </dgm:ptLst>
  <dgm:cxnLst>
    <dgm:cxn modelId="{5D602A01-DD8D-4C15-8F1C-2A98053300C3}" srcId="{45F0362E-EFE6-4BE2-B44A-E23777A9106E}" destId="{6D9C604F-FA60-4FEC-9FA9-1621BA6C5EBF}" srcOrd="2" destOrd="0" parTransId="{A250D994-42B9-46ED-8F8F-9C3F00FBF2E8}" sibTransId="{E517E312-2E75-4734-987D-06B9D62E75ED}"/>
    <dgm:cxn modelId="{511E5C05-8FF3-4098-8912-8B1FD9DBDFF7}" type="presOf" srcId="{6CA9DC95-5355-40CD-8F18-2C7F821B90E6}" destId="{52757752-20E0-42E9-A5DA-213E7F727680}" srcOrd="1" destOrd="0" presId="urn:microsoft.com/office/officeart/2005/8/layout/list1"/>
    <dgm:cxn modelId="{EDB4DB0A-EC23-4CE3-AA75-C54CEA6C6C2B}" type="presOf" srcId="{971572CF-F4C7-45DA-9582-DFA1D8E33D90}" destId="{E561441F-2E74-4FCC-B3D1-F8A2238240FE}" srcOrd="0" destOrd="0" presId="urn:microsoft.com/office/officeart/2005/8/layout/list1"/>
    <dgm:cxn modelId="{BB572914-6101-471E-93FE-CE36E21F9F92}" type="presOf" srcId="{E263F24E-C5DE-454F-9CBB-464E101DFF5E}" destId="{6629592A-A95B-4D44-9662-C3A0AABB0337}" srcOrd="0" destOrd="0" presId="urn:microsoft.com/office/officeart/2005/8/layout/list1"/>
    <dgm:cxn modelId="{F12A172F-1126-493A-9619-BF5C25B99321}" type="presOf" srcId="{BD711CB5-46F9-49A4-86EC-321A4BCEEABF}" destId="{04E187E9-1BC9-4FBE-975C-99330DB73BD1}" srcOrd="0" destOrd="0" presId="urn:microsoft.com/office/officeart/2005/8/layout/list1"/>
    <dgm:cxn modelId="{4008DC67-D585-49AF-A07F-4B17BD4CCFB6}" srcId="{BD711CB5-46F9-49A4-86EC-321A4BCEEABF}" destId="{6CA9DC95-5355-40CD-8F18-2C7F821B90E6}" srcOrd="0" destOrd="0" parTransId="{7537688E-7490-42EE-83D1-001A9B68A0F4}" sibTransId="{E2F3DB32-8B8D-49BD-885F-A166A694BD01}"/>
    <dgm:cxn modelId="{92BE3D49-D3F7-4636-A9D9-F279D59198FA}" type="presOf" srcId="{971572CF-F4C7-45DA-9582-DFA1D8E33D90}" destId="{9C1ECBE4-E763-4CDE-A8CC-9F73424B2701}" srcOrd="1" destOrd="0" presId="urn:microsoft.com/office/officeart/2005/8/layout/list1"/>
    <dgm:cxn modelId="{3C412D51-DA67-4618-828F-D16B0D38C251}" type="presOf" srcId="{CBEBF60E-10C1-4BC4-A371-78E9C54FD6E6}" destId="{C8AA1736-15D7-4968-98C7-6D692D9E2EB2}" srcOrd="0" destOrd="3" presId="urn:microsoft.com/office/officeart/2005/8/layout/list1"/>
    <dgm:cxn modelId="{F27B1156-1CFB-447D-B27D-E4D1B339C46A}" srcId="{971572CF-F4C7-45DA-9582-DFA1D8E33D90}" destId="{E263F24E-C5DE-454F-9CBB-464E101DFF5E}" srcOrd="0" destOrd="0" parTransId="{0A7BA06F-0258-4313-BA0F-B79CE26F5057}" sibTransId="{D82EF47E-5CE9-4C60-9081-2A351489FD03}"/>
    <dgm:cxn modelId="{1FB91A57-08D6-4EF1-89B2-3F8FE0293331}" srcId="{BD711CB5-46F9-49A4-86EC-321A4BCEEABF}" destId="{971572CF-F4C7-45DA-9582-DFA1D8E33D90}" srcOrd="2" destOrd="0" parTransId="{473D2E02-685A-47FA-9C8A-882DE1B804A6}" sibTransId="{885075CD-5A85-4E28-9E34-6CE31A1B151F}"/>
    <dgm:cxn modelId="{F872FF90-35B0-4710-8288-8FA7BE7E267E}" type="presOf" srcId="{6CA9DC95-5355-40CD-8F18-2C7F821B90E6}" destId="{59143F52-672B-4795-A5A3-80DFE758C9FC}" srcOrd="0" destOrd="0" presId="urn:microsoft.com/office/officeart/2005/8/layout/list1"/>
    <dgm:cxn modelId="{D6CEC198-70A7-4677-B810-4AD308E56396}" type="presOf" srcId="{CC2D4179-E081-4040-A2D7-CD5464DB73B6}" destId="{C8AA1736-15D7-4968-98C7-6D692D9E2EB2}" srcOrd="0" destOrd="1" presId="urn:microsoft.com/office/officeart/2005/8/layout/list1"/>
    <dgm:cxn modelId="{31F9DA9E-79F7-4B79-ABE7-C2001D4B689F}" type="presOf" srcId="{45F0362E-EFE6-4BE2-B44A-E23777A9106E}" destId="{DB330C92-457F-4634-A4E7-2FCB84A9AD11}" srcOrd="1" destOrd="0" presId="urn:microsoft.com/office/officeart/2005/8/layout/list1"/>
    <dgm:cxn modelId="{0F3B1CAC-638C-4975-BB24-0DCCCABB83DB}" srcId="{45F0362E-EFE6-4BE2-B44A-E23777A9106E}" destId="{CC2D4179-E081-4040-A2D7-CD5464DB73B6}" srcOrd="1" destOrd="0" parTransId="{EF740FFD-4F3F-4BAC-904E-CC9DA8B2B24D}" sibTransId="{DE4AAFE6-515B-4BC8-A84F-65B05EDC347A}"/>
    <dgm:cxn modelId="{553840B5-21C3-4FE9-9BE1-89F7942FA64D}" srcId="{6CA9DC95-5355-40CD-8F18-2C7F821B90E6}" destId="{4761A927-F3D5-4B54-8EEB-51A55CDB97B1}" srcOrd="0" destOrd="0" parTransId="{574A15D7-2EB0-47D5-BC05-D57FCAD231D7}" sibTransId="{6E4C1D26-C6D9-4BFC-816B-5B21C0A8540C}"/>
    <dgm:cxn modelId="{E77C50D2-4F3B-4DA1-9188-956311F3C877}" srcId="{45F0362E-EFE6-4BE2-B44A-E23777A9106E}" destId="{CBEBF60E-10C1-4BC4-A371-78E9C54FD6E6}" srcOrd="3" destOrd="0" parTransId="{FF7D3B4E-48F9-4E96-B0CB-DF432A3BBC57}" sibTransId="{7A334167-7691-41A3-87D5-F5A239055044}"/>
    <dgm:cxn modelId="{BE3814D3-4F88-4350-8CB2-676A3B8E9A02}" type="presOf" srcId="{6D9C604F-FA60-4FEC-9FA9-1621BA6C5EBF}" destId="{C8AA1736-15D7-4968-98C7-6D692D9E2EB2}" srcOrd="0" destOrd="2" presId="urn:microsoft.com/office/officeart/2005/8/layout/list1"/>
    <dgm:cxn modelId="{C8AE22D3-C238-4624-952E-B0CF732FE07E}" type="presOf" srcId="{45F0362E-EFE6-4BE2-B44A-E23777A9106E}" destId="{BA2A5B6D-798A-4CD5-A76D-A61C8AC2A948}" srcOrd="0" destOrd="0" presId="urn:microsoft.com/office/officeart/2005/8/layout/list1"/>
    <dgm:cxn modelId="{F5669FEC-7391-41E1-A984-E283408A6233}" srcId="{BD711CB5-46F9-49A4-86EC-321A4BCEEABF}" destId="{45F0362E-EFE6-4BE2-B44A-E23777A9106E}" srcOrd="1" destOrd="0" parTransId="{5A80A29E-714C-4B3A-82E1-28F166F888BD}" sibTransId="{490473A4-785B-40B3-9CB6-CCC5C1895DE0}"/>
    <dgm:cxn modelId="{4994CFEF-4123-43B9-B7A5-CB21D4DFDF24}" type="presOf" srcId="{681C32B2-5829-4B9C-9FC1-D18A512FF594}" destId="{C8AA1736-15D7-4968-98C7-6D692D9E2EB2}" srcOrd="0" destOrd="0" presId="urn:microsoft.com/office/officeart/2005/8/layout/list1"/>
    <dgm:cxn modelId="{9BD73DF2-79D8-4C16-84FC-24FB7C32E8E8}" type="presOf" srcId="{4761A927-F3D5-4B54-8EEB-51A55CDB97B1}" destId="{6949EC13-55E6-4CC4-B754-B6AC3BF5FB9B}" srcOrd="0" destOrd="0" presId="urn:microsoft.com/office/officeart/2005/8/layout/list1"/>
    <dgm:cxn modelId="{B290D8FC-66A8-434E-B5C5-A277AA1B2A31}" srcId="{45F0362E-EFE6-4BE2-B44A-E23777A9106E}" destId="{681C32B2-5829-4B9C-9FC1-D18A512FF594}" srcOrd="0" destOrd="0" parTransId="{24FCD763-3F6B-41FF-B7EB-73B91B291AEE}" sibTransId="{24B6BBD1-B8A5-4648-8E09-7722677C055F}"/>
    <dgm:cxn modelId="{38513DCB-6666-451F-8600-733EBAF8E181}" type="presParOf" srcId="{04E187E9-1BC9-4FBE-975C-99330DB73BD1}" destId="{2D68D72E-A94E-43C0-9A2C-ECCB4CB53EF6}" srcOrd="0" destOrd="0" presId="urn:microsoft.com/office/officeart/2005/8/layout/list1"/>
    <dgm:cxn modelId="{FB5EDB39-0D1D-4D75-8C4E-5895D1C1B553}" type="presParOf" srcId="{2D68D72E-A94E-43C0-9A2C-ECCB4CB53EF6}" destId="{59143F52-672B-4795-A5A3-80DFE758C9FC}" srcOrd="0" destOrd="0" presId="urn:microsoft.com/office/officeart/2005/8/layout/list1"/>
    <dgm:cxn modelId="{9DF35E8F-89AD-48CE-8376-32FAA63C5D0F}" type="presParOf" srcId="{2D68D72E-A94E-43C0-9A2C-ECCB4CB53EF6}" destId="{52757752-20E0-42E9-A5DA-213E7F727680}" srcOrd="1" destOrd="0" presId="urn:microsoft.com/office/officeart/2005/8/layout/list1"/>
    <dgm:cxn modelId="{D011A29A-5D65-47FF-8FB9-7B21B76E9672}" type="presParOf" srcId="{04E187E9-1BC9-4FBE-975C-99330DB73BD1}" destId="{53CD1619-7B66-4702-B73C-993D40A5010D}" srcOrd="1" destOrd="0" presId="urn:microsoft.com/office/officeart/2005/8/layout/list1"/>
    <dgm:cxn modelId="{A54293A1-6013-4D41-A851-293D3E0EC376}" type="presParOf" srcId="{04E187E9-1BC9-4FBE-975C-99330DB73BD1}" destId="{6949EC13-55E6-4CC4-B754-B6AC3BF5FB9B}" srcOrd="2" destOrd="0" presId="urn:microsoft.com/office/officeart/2005/8/layout/list1"/>
    <dgm:cxn modelId="{3057351B-8AC8-4284-81BD-A33E27D86B86}" type="presParOf" srcId="{04E187E9-1BC9-4FBE-975C-99330DB73BD1}" destId="{8DB3617A-CDF6-4ECC-8664-994D96788B38}" srcOrd="3" destOrd="0" presId="urn:microsoft.com/office/officeart/2005/8/layout/list1"/>
    <dgm:cxn modelId="{81D91FF7-D0BA-4CD7-BBCB-B10C72E7EAE2}" type="presParOf" srcId="{04E187E9-1BC9-4FBE-975C-99330DB73BD1}" destId="{0BBADE3E-2996-4625-98C4-9E61AAE54034}" srcOrd="4" destOrd="0" presId="urn:microsoft.com/office/officeart/2005/8/layout/list1"/>
    <dgm:cxn modelId="{0D7283A2-302D-479A-8E53-5829FCCA8B38}" type="presParOf" srcId="{0BBADE3E-2996-4625-98C4-9E61AAE54034}" destId="{BA2A5B6D-798A-4CD5-A76D-A61C8AC2A948}" srcOrd="0" destOrd="0" presId="urn:microsoft.com/office/officeart/2005/8/layout/list1"/>
    <dgm:cxn modelId="{C1F4046C-0998-42A5-928F-E44D3D1A7484}" type="presParOf" srcId="{0BBADE3E-2996-4625-98C4-9E61AAE54034}" destId="{DB330C92-457F-4634-A4E7-2FCB84A9AD11}" srcOrd="1" destOrd="0" presId="urn:microsoft.com/office/officeart/2005/8/layout/list1"/>
    <dgm:cxn modelId="{6090038A-22C1-43E6-BC3E-0C4EAB9984DD}" type="presParOf" srcId="{04E187E9-1BC9-4FBE-975C-99330DB73BD1}" destId="{DAF9ECF1-2EA3-4549-89C0-90DC10F57217}" srcOrd="5" destOrd="0" presId="urn:microsoft.com/office/officeart/2005/8/layout/list1"/>
    <dgm:cxn modelId="{524B142C-1222-431E-82AD-3093DFC816E0}" type="presParOf" srcId="{04E187E9-1BC9-4FBE-975C-99330DB73BD1}" destId="{C8AA1736-15D7-4968-98C7-6D692D9E2EB2}" srcOrd="6" destOrd="0" presId="urn:microsoft.com/office/officeart/2005/8/layout/list1"/>
    <dgm:cxn modelId="{A8F2A989-CBA0-4383-85C4-733CFB167586}" type="presParOf" srcId="{04E187E9-1BC9-4FBE-975C-99330DB73BD1}" destId="{A4B7357F-F945-4EBE-BC18-E3AB31D2270B}" srcOrd="7" destOrd="0" presId="urn:microsoft.com/office/officeart/2005/8/layout/list1"/>
    <dgm:cxn modelId="{B9626C44-3C63-4F8E-B0E5-D3608728AAE9}" type="presParOf" srcId="{04E187E9-1BC9-4FBE-975C-99330DB73BD1}" destId="{5B8057C6-C79A-4AA1-9B50-1B5DF312A764}" srcOrd="8" destOrd="0" presId="urn:microsoft.com/office/officeart/2005/8/layout/list1"/>
    <dgm:cxn modelId="{2873ED28-A279-46B8-BD0E-EA0CFD5B9CD4}" type="presParOf" srcId="{5B8057C6-C79A-4AA1-9B50-1B5DF312A764}" destId="{E561441F-2E74-4FCC-B3D1-F8A2238240FE}" srcOrd="0" destOrd="0" presId="urn:microsoft.com/office/officeart/2005/8/layout/list1"/>
    <dgm:cxn modelId="{69A45EF7-1750-4943-A475-6F9CA3DE8893}" type="presParOf" srcId="{5B8057C6-C79A-4AA1-9B50-1B5DF312A764}" destId="{9C1ECBE4-E763-4CDE-A8CC-9F73424B2701}" srcOrd="1" destOrd="0" presId="urn:microsoft.com/office/officeart/2005/8/layout/list1"/>
    <dgm:cxn modelId="{2A37A83A-4519-477A-AECB-8CA1FC6F0564}" type="presParOf" srcId="{04E187E9-1BC9-4FBE-975C-99330DB73BD1}" destId="{F9AE7925-3ED1-4039-937C-1A4BCA4FE7BA}" srcOrd="9" destOrd="0" presId="urn:microsoft.com/office/officeart/2005/8/layout/list1"/>
    <dgm:cxn modelId="{EC088B58-AD4E-4D03-879F-4A2D40FBED63}" type="presParOf" srcId="{04E187E9-1BC9-4FBE-975C-99330DB73BD1}" destId="{6629592A-A95B-4D44-9662-C3A0AABB0337}"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3DA8F-483C-4B87-A1E4-63CE8337653E}">
      <dsp:nvSpPr>
        <dsp:cNvPr id="0" name=""/>
        <dsp:cNvSpPr/>
      </dsp:nvSpPr>
      <dsp:spPr>
        <a:xfrm>
          <a:off x="0" y="585"/>
          <a:ext cx="5595769" cy="136913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DB63D-FE2E-4BDB-9021-0F28C17632C1}">
      <dsp:nvSpPr>
        <dsp:cNvPr id="0" name=""/>
        <dsp:cNvSpPr/>
      </dsp:nvSpPr>
      <dsp:spPr>
        <a:xfrm>
          <a:off x="414164" y="308641"/>
          <a:ext cx="753026" cy="753026"/>
        </a:xfrm>
        <a:prstGeom prst="rect">
          <a:avLst/>
        </a:prstGeom>
        <a:blipFill>
          <a:blip xmlns:r="http://schemas.openxmlformats.org/officeDocument/2006/relationships" r:embed="rId1">
            <a:duotone>
              <a:schemeClr val="accent6">
                <a:shade val="45000"/>
                <a:satMod val="135000"/>
              </a:schemeClr>
              <a:prstClr val="white"/>
            </a:duotone>
            <a:extLs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7A667-7D60-427D-8B19-CEC5F35BC857}">
      <dsp:nvSpPr>
        <dsp:cNvPr id="0" name=""/>
        <dsp:cNvSpPr/>
      </dsp:nvSpPr>
      <dsp:spPr>
        <a:xfrm>
          <a:off x="1581355" y="585"/>
          <a:ext cx="4014413" cy="1369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901" tIns="144901" rIns="144901" bIns="144901" numCol="1" spcCol="1270" anchor="ctr" anchorCtr="0">
          <a:noAutofit/>
        </a:bodyPr>
        <a:lstStyle/>
        <a:p>
          <a:pPr marL="0" lvl="0" indent="0" algn="l" defTabSz="755650">
            <a:lnSpc>
              <a:spcPct val="100000"/>
            </a:lnSpc>
            <a:spcBef>
              <a:spcPct val="0"/>
            </a:spcBef>
            <a:spcAft>
              <a:spcPct val="35000"/>
            </a:spcAft>
            <a:buNone/>
          </a:pPr>
          <a:r>
            <a:rPr lang="en-US" sz="1700" b="1" kern="1200">
              <a:latin typeface="Calibri"/>
              <a:ea typeface="Calibri"/>
              <a:cs typeface="Calibri"/>
            </a:rPr>
            <a:t>Sentimental Analysis</a:t>
          </a:r>
          <a:r>
            <a:rPr lang="en-US" sz="1700" kern="1200">
              <a:latin typeface="Calibri"/>
              <a:ea typeface="Calibri"/>
              <a:cs typeface="Calibri"/>
            </a:rPr>
            <a:t>: A Natural Language Processing technique that aims to determine a text's overall emotion.</a:t>
          </a:r>
        </a:p>
      </dsp:txBody>
      <dsp:txXfrm>
        <a:off x="1581355" y="585"/>
        <a:ext cx="4014413" cy="1369138"/>
      </dsp:txXfrm>
    </dsp:sp>
    <dsp:sp modelId="{63BEB3E2-CD25-4DFF-9AAF-C2919384FEA6}">
      <dsp:nvSpPr>
        <dsp:cNvPr id="0" name=""/>
        <dsp:cNvSpPr/>
      </dsp:nvSpPr>
      <dsp:spPr>
        <a:xfrm>
          <a:off x="0" y="1712008"/>
          <a:ext cx="5595769" cy="136913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8D0306-6EAA-4986-B67B-DD730B999179}">
      <dsp:nvSpPr>
        <dsp:cNvPr id="0" name=""/>
        <dsp:cNvSpPr/>
      </dsp:nvSpPr>
      <dsp:spPr>
        <a:xfrm>
          <a:off x="414164" y="2020064"/>
          <a:ext cx="753026" cy="753026"/>
        </a:xfrm>
        <a:prstGeom prst="rect">
          <a:avLst/>
        </a:prstGeom>
        <a:blipFill>
          <a:blip xmlns:r="http://schemas.openxmlformats.org/officeDocument/2006/relationships" r:embed="rId3">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69967D-09E3-4B58-8234-9B5CAD11569D}">
      <dsp:nvSpPr>
        <dsp:cNvPr id="0" name=""/>
        <dsp:cNvSpPr/>
      </dsp:nvSpPr>
      <dsp:spPr>
        <a:xfrm>
          <a:off x="1581355" y="1712008"/>
          <a:ext cx="4014413" cy="1369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901" tIns="144901" rIns="144901" bIns="144901" numCol="1" spcCol="1270" anchor="ctr" anchorCtr="0">
          <a:noAutofit/>
        </a:bodyPr>
        <a:lstStyle/>
        <a:p>
          <a:pPr marL="0" lvl="0" indent="0" algn="l" defTabSz="755650">
            <a:lnSpc>
              <a:spcPct val="100000"/>
            </a:lnSpc>
            <a:spcBef>
              <a:spcPct val="0"/>
            </a:spcBef>
            <a:spcAft>
              <a:spcPct val="35000"/>
            </a:spcAft>
            <a:buNone/>
          </a:pPr>
          <a:r>
            <a:rPr lang="en-US" sz="1700" b="1" kern="1200">
              <a:latin typeface="Calibri"/>
              <a:ea typeface="Calibri"/>
              <a:cs typeface="Calibri"/>
            </a:rPr>
            <a:t>Natural Language Processing</a:t>
          </a:r>
          <a:r>
            <a:rPr lang="en-US" sz="1700" b="0" kern="1200">
              <a:latin typeface="Calibri"/>
              <a:ea typeface="Calibri"/>
              <a:cs typeface="Calibri"/>
            </a:rPr>
            <a:t> (NLP): </a:t>
          </a:r>
          <a:r>
            <a:rPr lang="en-US" sz="1700" kern="1200">
              <a:latin typeface="Calibri"/>
              <a:ea typeface="Calibri"/>
              <a:cs typeface="Calibri"/>
            </a:rPr>
            <a:t>Technology that helps computers understand human language.</a:t>
          </a:r>
        </a:p>
      </dsp:txBody>
      <dsp:txXfrm>
        <a:off x="1581355" y="1712008"/>
        <a:ext cx="4014413" cy="1369138"/>
      </dsp:txXfrm>
    </dsp:sp>
    <dsp:sp modelId="{D62983FB-31AF-47DA-9E45-61BC2CD9B006}">
      <dsp:nvSpPr>
        <dsp:cNvPr id="0" name=""/>
        <dsp:cNvSpPr/>
      </dsp:nvSpPr>
      <dsp:spPr>
        <a:xfrm>
          <a:off x="0" y="3423432"/>
          <a:ext cx="5595769" cy="136913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28254-9F3D-4989-AC40-9F86955B2FA9}">
      <dsp:nvSpPr>
        <dsp:cNvPr id="0" name=""/>
        <dsp:cNvSpPr/>
      </dsp:nvSpPr>
      <dsp:spPr>
        <a:xfrm>
          <a:off x="414164" y="3731488"/>
          <a:ext cx="753026" cy="753026"/>
        </a:xfrm>
        <a:prstGeom prst="rect">
          <a:avLst/>
        </a:prstGeom>
        <a:blipFill>
          <a:blip xmlns:r="http://schemas.openxmlformats.org/officeDocument/2006/relationships" r:embed="rId5">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B03D14-D7FF-4A52-BC8E-B7101C9FA2CC}">
      <dsp:nvSpPr>
        <dsp:cNvPr id="0" name=""/>
        <dsp:cNvSpPr/>
      </dsp:nvSpPr>
      <dsp:spPr>
        <a:xfrm>
          <a:off x="1581355" y="3423432"/>
          <a:ext cx="4014413" cy="1369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901" tIns="144901" rIns="144901" bIns="144901" numCol="1" spcCol="1270" anchor="ctr" anchorCtr="0">
          <a:noAutofit/>
        </a:bodyPr>
        <a:lstStyle/>
        <a:p>
          <a:pPr marL="0" lvl="0" indent="0" algn="l" defTabSz="755650">
            <a:lnSpc>
              <a:spcPct val="100000"/>
            </a:lnSpc>
            <a:spcBef>
              <a:spcPct val="0"/>
            </a:spcBef>
            <a:spcAft>
              <a:spcPct val="35000"/>
            </a:spcAft>
            <a:buNone/>
          </a:pPr>
          <a:r>
            <a:rPr lang="en-US" sz="1700" kern="1200">
              <a:latin typeface="Calibri"/>
              <a:ea typeface="Calibri"/>
              <a:cs typeface="Calibri"/>
            </a:rPr>
            <a:t>Nowadays lots of text data, such as reviews, emails, tweets </a:t>
          </a:r>
        </a:p>
      </dsp:txBody>
      <dsp:txXfrm>
        <a:off x="1581355" y="3423432"/>
        <a:ext cx="4014413" cy="136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C7B49-8D24-42C6-92DA-F16042720D91}">
      <dsp:nvSpPr>
        <dsp:cNvPr id="0" name=""/>
        <dsp:cNvSpPr/>
      </dsp:nvSpPr>
      <dsp:spPr>
        <a:xfrm>
          <a:off x="4158908" y="884389"/>
          <a:ext cx="3150390" cy="456159"/>
        </a:xfrm>
        <a:custGeom>
          <a:avLst/>
          <a:gdLst/>
          <a:ahLst/>
          <a:cxnLst/>
          <a:rect l="0" t="0" r="0" b="0"/>
          <a:pathLst>
            <a:path>
              <a:moveTo>
                <a:pt x="0" y="0"/>
              </a:moveTo>
              <a:lnTo>
                <a:pt x="0" y="270437"/>
              </a:lnTo>
              <a:lnTo>
                <a:pt x="3150390" y="270437"/>
              </a:lnTo>
              <a:lnTo>
                <a:pt x="3150390" y="456159"/>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39A388-9622-4D36-BAA1-67A3EA6EA03E}">
      <dsp:nvSpPr>
        <dsp:cNvPr id="0" name=""/>
        <dsp:cNvSpPr/>
      </dsp:nvSpPr>
      <dsp:spPr>
        <a:xfrm>
          <a:off x="4158908" y="884389"/>
          <a:ext cx="1010167" cy="456159"/>
        </a:xfrm>
        <a:custGeom>
          <a:avLst/>
          <a:gdLst/>
          <a:ahLst/>
          <a:cxnLst/>
          <a:rect l="0" t="0" r="0" b="0"/>
          <a:pathLst>
            <a:path>
              <a:moveTo>
                <a:pt x="0" y="0"/>
              </a:moveTo>
              <a:lnTo>
                <a:pt x="0" y="270437"/>
              </a:lnTo>
              <a:lnTo>
                <a:pt x="1010167" y="270437"/>
              </a:lnTo>
              <a:lnTo>
                <a:pt x="1010167" y="456159"/>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D66BA8-C7B7-4401-9184-6C222FF1792E}">
      <dsp:nvSpPr>
        <dsp:cNvPr id="0" name=""/>
        <dsp:cNvSpPr/>
      </dsp:nvSpPr>
      <dsp:spPr>
        <a:xfrm>
          <a:off x="3028853" y="884389"/>
          <a:ext cx="1130055" cy="456159"/>
        </a:xfrm>
        <a:custGeom>
          <a:avLst/>
          <a:gdLst/>
          <a:ahLst/>
          <a:cxnLst/>
          <a:rect l="0" t="0" r="0" b="0"/>
          <a:pathLst>
            <a:path>
              <a:moveTo>
                <a:pt x="1130055" y="0"/>
              </a:moveTo>
              <a:lnTo>
                <a:pt x="1130055" y="270437"/>
              </a:lnTo>
              <a:lnTo>
                <a:pt x="0" y="270437"/>
              </a:lnTo>
              <a:lnTo>
                <a:pt x="0" y="456159"/>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E34E0-106C-4CC6-A4CF-165DB2CB5AF6}">
      <dsp:nvSpPr>
        <dsp:cNvPr id="0" name=""/>
        <dsp:cNvSpPr/>
      </dsp:nvSpPr>
      <dsp:spPr>
        <a:xfrm>
          <a:off x="887993" y="884389"/>
          <a:ext cx="3270915" cy="456159"/>
        </a:xfrm>
        <a:custGeom>
          <a:avLst/>
          <a:gdLst/>
          <a:ahLst/>
          <a:cxnLst/>
          <a:rect l="0" t="0" r="0" b="0"/>
          <a:pathLst>
            <a:path>
              <a:moveTo>
                <a:pt x="3270915" y="0"/>
              </a:moveTo>
              <a:lnTo>
                <a:pt x="3270915" y="270437"/>
              </a:lnTo>
              <a:lnTo>
                <a:pt x="0" y="270437"/>
              </a:lnTo>
              <a:lnTo>
                <a:pt x="0" y="456159"/>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73FDB6-FFC1-4EF5-862A-08B15F152541}">
      <dsp:nvSpPr>
        <dsp:cNvPr id="0" name=""/>
        <dsp:cNvSpPr/>
      </dsp:nvSpPr>
      <dsp:spPr>
        <a:xfrm>
          <a:off x="3274519" y="0"/>
          <a:ext cx="1768779" cy="884389"/>
        </a:xfrm>
        <a:prstGeom prst="rect">
          <a:avLst/>
        </a:prstGeom>
        <a:solidFill>
          <a:srgbClr val="1D9BF0"/>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latin typeface="Calibri"/>
              <a:ea typeface="Calibri"/>
              <a:cs typeface="Calibri"/>
            </a:rPr>
            <a:t>Tweets</a:t>
          </a:r>
        </a:p>
      </dsp:txBody>
      <dsp:txXfrm>
        <a:off x="3274519" y="0"/>
        <a:ext cx="1768779" cy="884389"/>
      </dsp:txXfrm>
    </dsp:sp>
    <dsp:sp modelId="{EDB66B91-DA47-46ED-9126-C1053CA8EF30}">
      <dsp:nvSpPr>
        <dsp:cNvPr id="0" name=""/>
        <dsp:cNvSpPr/>
      </dsp:nvSpPr>
      <dsp:spPr>
        <a:xfrm>
          <a:off x="3603" y="1340548"/>
          <a:ext cx="1768779" cy="884389"/>
        </a:xfrm>
        <a:prstGeom prst="rect">
          <a:avLst/>
        </a:prstGeom>
        <a:solidFill>
          <a:schemeClr val="accent4">
            <a:lumMod val="40000"/>
            <a:lumOff val="6000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solidFill>
                <a:schemeClr val="tx1"/>
              </a:solidFill>
              <a:latin typeface="Calibri"/>
              <a:ea typeface="Calibri"/>
              <a:cs typeface="Calibri"/>
            </a:rPr>
            <a:t>Relief</a:t>
          </a:r>
        </a:p>
      </dsp:txBody>
      <dsp:txXfrm>
        <a:off x="3603" y="1340548"/>
        <a:ext cx="1768779" cy="884389"/>
      </dsp:txXfrm>
    </dsp:sp>
    <dsp:sp modelId="{725F4304-E196-4834-B4C2-C986B97F7FE4}">
      <dsp:nvSpPr>
        <dsp:cNvPr id="0" name=""/>
        <dsp:cNvSpPr/>
      </dsp:nvSpPr>
      <dsp:spPr>
        <a:xfrm>
          <a:off x="2144463" y="1340548"/>
          <a:ext cx="1768779" cy="884389"/>
        </a:xfrm>
        <a:prstGeom prst="rect">
          <a:avLst/>
        </a:prstGeom>
        <a:solidFill>
          <a:srgbClr val="92D050"/>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solidFill>
                <a:schemeClr val="tx1"/>
              </a:solidFill>
              <a:latin typeface="Calibri"/>
              <a:ea typeface="Calibri"/>
              <a:cs typeface="Calibri"/>
            </a:rPr>
            <a:t>Happiness</a:t>
          </a:r>
        </a:p>
      </dsp:txBody>
      <dsp:txXfrm>
        <a:off x="2144463" y="1340548"/>
        <a:ext cx="1768779" cy="884389"/>
      </dsp:txXfrm>
    </dsp:sp>
    <dsp:sp modelId="{203DED31-E992-439A-BAE3-49A3D56F023B}">
      <dsp:nvSpPr>
        <dsp:cNvPr id="0" name=""/>
        <dsp:cNvSpPr/>
      </dsp:nvSpPr>
      <dsp:spPr>
        <a:xfrm>
          <a:off x="4284686" y="1340548"/>
          <a:ext cx="1768779" cy="884389"/>
        </a:xfrm>
        <a:prstGeom prst="rect">
          <a:avLst/>
        </a:prstGeom>
        <a:solidFill>
          <a:srgbClr val="F5ED83"/>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solidFill>
                <a:schemeClr val="tx1"/>
              </a:solidFill>
              <a:latin typeface="Calibri"/>
              <a:ea typeface="Calibri"/>
              <a:cs typeface="Calibri"/>
            </a:rPr>
            <a:t>Surprise</a:t>
          </a:r>
        </a:p>
      </dsp:txBody>
      <dsp:txXfrm>
        <a:off x="4284686" y="1340548"/>
        <a:ext cx="1768779" cy="884389"/>
      </dsp:txXfrm>
    </dsp:sp>
    <dsp:sp modelId="{CC5B8DDB-5413-451E-B524-EA55CBF005F9}">
      <dsp:nvSpPr>
        <dsp:cNvPr id="0" name=""/>
        <dsp:cNvSpPr/>
      </dsp:nvSpPr>
      <dsp:spPr>
        <a:xfrm>
          <a:off x="6424909" y="1340548"/>
          <a:ext cx="1768779" cy="884389"/>
        </a:xfrm>
        <a:prstGeom prst="rect">
          <a:avLst/>
        </a:prstGeom>
        <a:solidFill>
          <a:schemeClr val="accent5">
            <a:lumMod val="40000"/>
            <a:lumOff val="6000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solidFill>
                <a:schemeClr val="tx1"/>
              </a:solidFill>
              <a:latin typeface="Calibri"/>
              <a:ea typeface="Calibri"/>
              <a:cs typeface="Calibri"/>
            </a:rPr>
            <a:t>Enthusiasm</a:t>
          </a:r>
        </a:p>
      </dsp:txBody>
      <dsp:txXfrm>
        <a:off x="6424909" y="1340548"/>
        <a:ext cx="1768779" cy="884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06ED5-9B53-45F2-8F34-AE20661A2F93}">
      <dsp:nvSpPr>
        <dsp:cNvPr id="0" name=""/>
        <dsp:cNvSpPr/>
      </dsp:nvSpPr>
      <dsp:spPr>
        <a:xfrm>
          <a:off x="224564" y="2621"/>
          <a:ext cx="3718952" cy="97531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b="1" kern="1200">
              <a:latin typeface="Calibri"/>
              <a:ea typeface="Calibri"/>
              <a:cs typeface="Calibri"/>
            </a:rPr>
            <a:t>Collection of Tweets</a:t>
          </a:r>
          <a:endParaRPr lang="en-GB" sz="1400" b="1" kern="1200">
            <a:latin typeface="Calibri"/>
            <a:ea typeface="Calibri"/>
            <a:cs typeface="Calibri"/>
          </a:endParaRPr>
        </a:p>
        <a:p>
          <a:pPr marL="114300" lvl="1" indent="-114300" algn="l" defTabSz="622300">
            <a:lnSpc>
              <a:spcPct val="90000"/>
            </a:lnSpc>
            <a:spcBef>
              <a:spcPct val="0"/>
            </a:spcBef>
            <a:spcAft>
              <a:spcPct val="15000"/>
            </a:spcAft>
            <a:buChar char="•"/>
          </a:pPr>
          <a:r>
            <a:rPr lang="en-US" sz="1400" kern="1200" dirty="0">
              <a:solidFill>
                <a:schemeClr val="bg1"/>
              </a:solidFill>
              <a:latin typeface="Calibri"/>
              <a:ea typeface="Calibri"/>
              <a:cs typeface="Angsana New"/>
            </a:rPr>
            <a:t>Import the csv file into MATLAB as a table</a:t>
          </a:r>
          <a:endParaRPr lang="en-US" kern="1200" dirty="0">
            <a:latin typeface="Calibri"/>
            <a:ea typeface="Calibri"/>
            <a:cs typeface="Calibri"/>
          </a:endParaRPr>
        </a:p>
      </dsp:txBody>
      <dsp:txXfrm>
        <a:off x="253130" y="31187"/>
        <a:ext cx="3661820" cy="918181"/>
      </dsp:txXfrm>
    </dsp:sp>
    <dsp:sp modelId="{3E98BDBB-AAE4-4465-B156-228556FDC8AF}">
      <dsp:nvSpPr>
        <dsp:cNvPr id="0" name=""/>
        <dsp:cNvSpPr/>
      </dsp:nvSpPr>
      <dsp:spPr>
        <a:xfrm rot="5400000">
          <a:off x="1901169" y="1002317"/>
          <a:ext cx="365742" cy="43889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952374" y="1038891"/>
        <a:ext cx="263334" cy="256019"/>
      </dsp:txXfrm>
    </dsp:sp>
    <dsp:sp modelId="{832F5C37-DD84-457C-A6AB-3A18144AF30B}">
      <dsp:nvSpPr>
        <dsp:cNvPr id="0" name=""/>
        <dsp:cNvSpPr/>
      </dsp:nvSpPr>
      <dsp:spPr>
        <a:xfrm>
          <a:off x="224564" y="1465591"/>
          <a:ext cx="3718952" cy="975313"/>
        </a:xfrm>
        <a:prstGeom prst="roundRect">
          <a:avLst>
            <a:gd name="adj" fmla="val 10000"/>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GB" sz="1300" b="0" kern="1200">
              <a:solidFill>
                <a:schemeClr val="bg1"/>
              </a:solidFill>
              <a:latin typeface="Calibri"/>
              <a:ea typeface="Calibri"/>
              <a:cs typeface="Calibri"/>
            </a:rPr>
            <a:t>Tokenize</a:t>
          </a:r>
          <a:endParaRPr lang="en-US" sz="1300" kern="1200">
            <a:solidFill>
              <a:schemeClr val="bg1"/>
            </a:solidFill>
            <a:latin typeface="Calibri"/>
            <a:ea typeface="Calibri"/>
            <a:cs typeface="Angsana New"/>
          </a:endParaRPr>
        </a:p>
        <a:p>
          <a:pPr marL="57150" lvl="1" indent="-57150" algn="l" defTabSz="444500">
            <a:lnSpc>
              <a:spcPct val="90000"/>
            </a:lnSpc>
            <a:spcBef>
              <a:spcPct val="0"/>
            </a:spcBef>
            <a:spcAft>
              <a:spcPct val="15000"/>
            </a:spcAft>
            <a:buChar char="•"/>
          </a:pPr>
          <a:r>
            <a:rPr lang="en-US" sz="1000" kern="1200">
              <a:solidFill>
                <a:schemeClr val="bg1"/>
              </a:solidFill>
              <a:latin typeface="Calibri"/>
              <a:ea typeface="Calibri"/>
              <a:cs typeface="Calibri"/>
            </a:rPr>
            <a:t>Built a </a:t>
          </a:r>
          <a:r>
            <a:rPr lang="en-US" sz="1000" b="1" kern="1200">
              <a:solidFill>
                <a:schemeClr val="bg1"/>
              </a:solidFill>
              <a:latin typeface="Calibri"/>
              <a:ea typeface="Calibri"/>
              <a:cs typeface="Calibri"/>
            </a:rPr>
            <a:t>Bag of Words</a:t>
          </a:r>
          <a:endParaRPr lang="en-US" sz="1000" kern="1200">
            <a:latin typeface="Calibri"/>
            <a:ea typeface="Calibri"/>
            <a:cs typeface="Angsana New"/>
          </a:endParaRPr>
        </a:p>
        <a:p>
          <a:pPr marL="57150" lvl="1" indent="-57150" algn="l" defTabSz="444500">
            <a:lnSpc>
              <a:spcPct val="90000"/>
            </a:lnSpc>
            <a:spcBef>
              <a:spcPct val="0"/>
            </a:spcBef>
            <a:spcAft>
              <a:spcPct val="15000"/>
            </a:spcAft>
            <a:buChar char="•"/>
          </a:pPr>
          <a:r>
            <a:rPr lang="en-GB" sz="1000" kern="1200" dirty="0">
              <a:solidFill>
                <a:schemeClr val="bg1"/>
              </a:solidFill>
              <a:latin typeface="Calibri"/>
              <a:ea typeface="Calibri"/>
              <a:cs typeface="Calibri"/>
            </a:rPr>
            <a:t>Divide the text into smaller units (words) called tokens</a:t>
          </a:r>
        </a:p>
        <a:p>
          <a:pPr marL="57150" lvl="1" indent="-57150" algn="l" defTabSz="444500" rtl="0">
            <a:lnSpc>
              <a:spcPct val="90000"/>
            </a:lnSpc>
            <a:spcBef>
              <a:spcPct val="0"/>
            </a:spcBef>
            <a:spcAft>
              <a:spcPct val="15000"/>
            </a:spcAft>
            <a:buChar char="•"/>
          </a:pPr>
          <a:r>
            <a:rPr lang="en-GB" sz="1000" b="0" kern="1200">
              <a:latin typeface="Calibri"/>
              <a:ea typeface="Calibri"/>
              <a:cs typeface="Calibri"/>
            </a:rPr>
            <a:t>Remove stop words, punctuation and words with &lt; 100 </a:t>
          </a:r>
          <a:r>
            <a:rPr lang="en-GB" sz="1000" b="0" kern="1200" err="1">
              <a:latin typeface="Calibri"/>
              <a:ea typeface="Calibri"/>
              <a:cs typeface="Calibri"/>
            </a:rPr>
            <a:t>occurences</a:t>
          </a:r>
          <a:endParaRPr lang="en-GB" sz="1000" b="0" kern="1200">
            <a:latin typeface="Calibri"/>
            <a:ea typeface="Calibri"/>
            <a:cs typeface="Calibri"/>
          </a:endParaRPr>
        </a:p>
      </dsp:txBody>
      <dsp:txXfrm>
        <a:off x="253130" y="1494157"/>
        <a:ext cx="3661820" cy="918181"/>
      </dsp:txXfrm>
    </dsp:sp>
    <dsp:sp modelId="{5EA9CA2C-C05F-4CAC-98B8-E46208A2C31D}">
      <dsp:nvSpPr>
        <dsp:cNvPr id="0" name=""/>
        <dsp:cNvSpPr/>
      </dsp:nvSpPr>
      <dsp:spPr>
        <a:xfrm rot="5400000">
          <a:off x="1901169" y="2465287"/>
          <a:ext cx="365742" cy="438890"/>
        </a:xfrm>
        <a:prstGeom prst="rightArrow">
          <a:avLst>
            <a:gd name="adj1" fmla="val 60000"/>
            <a:gd name="adj2" fmla="val 50000"/>
          </a:avLst>
        </a:prstGeom>
        <a:solidFill>
          <a:schemeClr val="accent2">
            <a:hueOff val="3221807"/>
            <a:satOff val="-9246"/>
            <a:lumOff val="-148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952374" y="2501861"/>
        <a:ext cx="263334" cy="256019"/>
      </dsp:txXfrm>
    </dsp:sp>
    <dsp:sp modelId="{43824EF1-734D-49DA-8530-FACFD86F832E}">
      <dsp:nvSpPr>
        <dsp:cNvPr id="0" name=""/>
        <dsp:cNvSpPr/>
      </dsp:nvSpPr>
      <dsp:spPr>
        <a:xfrm>
          <a:off x="224564" y="2928561"/>
          <a:ext cx="3718952" cy="975313"/>
        </a:xfrm>
        <a:prstGeom prst="roundRect">
          <a:avLst>
            <a:gd name="adj" fmla="val 10000"/>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solidFill>
                <a:schemeClr val="bg1"/>
              </a:solidFill>
              <a:latin typeface="Calibri"/>
              <a:ea typeface="Calibri"/>
              <a:cs typeface="Calibri"/>
            </a:rPr>
            <a:t>Term Frequency-Inverse Document Frequency Matrix</a:t>
          </a:r>
        </a:p>
      </dsp:txBody>
      <dsp:txXfrm>
        <a:off x="253130" y="2957127"/>
        <a:ext cx="3661820" cy="918181"/>
      </dsp:txXfrm>
    </dsp:sp>
    <dsp:sp modelId="{8379EB7C-002E-4282-93D8-C6194D05DFF3}">
      <dsp:nvSpPr>
        <dsp:cNvPr id="0" name=""/>
        <dsp:cNvSpPr/>
      </dsp:nvSpPr>
      <dsp:spPr>
        <a:xfrm rot="5400000">
          <a:off x="1901169" y="3928257"/>
          <a:ext cx="365742" cy="438890"/>
        </a:xfrm>
        <a:prstGeom prst="rightArrow">
          <a:avLst>
            <a:gd name="adj1" fmla="val 60000"/>
            <a:gd name="adj2" fmla="val 50000"/>
          </a:avLst>
        </a:prstGeom>
        <a:solidFill>
          <a:schemeClr val="accent2">
            <a:hueOff val="6443614"/>
            <a:satOff val="-18493"/>
            <a:lumOff val="-296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952374" y="3964831"/>
        <a:ext cx="263334" cy="256019"/>
      </dsp:txXfrm>
    </dsp:sp>
    <dsp:sp modelId="{1A7CB9A8-4635-4157-8847-F65B5B6D5B36}">
      <dsp:nvSpPr>
        <dsp:cNvPr id="0" name=""/>
        <dsp:cNvSpPr/>
      </dsp:nvSpPr>
      <dsp:spPr>
        <a:xfrm>
          <a:off x="224564" y="4391531"/>
          <a:ext cx="3718952" cy="975313"/>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bg1"/>
              </a:solidFill>
              <a:latin typeface="Calibri"/>
              <a:ea typeface="Calibri"/>
              <a:cs typeface="Calibri"/>
            </a:rPr>
            <a:t>Train-Test Split</a:t>
          </a:r>
          <a:endParaRPr lang="en-US" sz="1300" b="0" kern="1200">
            <a:solidFill>
              <a:schemeClr val="bg1"/>
            </a:solidFill>
            <a:latin typeface="Calibri"/>
            <a:ea typeface="Roboto Mono"/>
            <a:cs typeface="Calibri"/>
          </a:endParaRPr>
        </a:p>
        <a:p>
          <a:pPr marL="57150" lvl="1" indent="-57150" algn="l" defTabSz="444500" rtl="0">
            <a:lnSpc>
              <a:spcPct val="90000"/>
            </a:lnSpc>
            <a:spcBef>
              <a:spcPct val="0"/>
            </a:spcBef>
            <a:spcAft>
              <a:spcPct val="15000"/>
            </a:spcAft>
            <a:buChar char="•"/>
          </a:pPr>
          <a:r>
            <a:rPr lang="en-US" sz="1000" b="1" kern="1200">
              <a:solidFill>
                <a:schemeClr val="bg1"/>
              </a:solidFill>
              <a:latin typeface="Calibri"/>
              <a:ea typeface="Calibri"/>
              <a:cs typeface="Calibri"/>
            </a:rPr>
            <a:t>Training Section : first 6432 rows</a:t>
          </a:r>
          <a:endParaRPr lang="en-US" sz="1000" b="0" kern="1200">
            <a:solidFill>
              <a:schemeClr val="bg1"/>
            </a:solidFill>
            <a:latin typeface="Calibri"/>
            <a:ea typeface="Roboto Mono"/>
            <a:cs typeface="Calibri"/>
          </a:endParaRPr>
        </a:p>
        <a:p>
          <a:pPr marL="57150" lvl="1" indent="-57150" algn="l" defTabSz="444500">
            <a:lnSpc>
              <a:spcPct val="90000"/>
            </a:lnSpc>
            <a:spcBef>
              <a:spcPct val="0"/>
            </a:spcBef>
            <a:spcAft>
              <a:spcPct val="15000"/>
            </a:spcAft>
            <a:buChar char="•"/>
          </a:pPr>
          <a:r>
            <a:rPr lang="en-US" sz="1000" b="1" kern="1200">
              <a:solidFill>
                <a:schemeClr val="bg1"/>
              </a:solidFill>
              <a:latin typeface="Calibri"/>
              <a:ea typeface="Calibri"/>
              <a:cs typeface="Calibri"/>
            </a:rPr>
            <a:t>Testing Section : rest of the 2219 rows</a:t>
          </a:r>
          <a:endParaRPr lang="en-US" sz="1000" kern="1200">
            <a:solidFill>
              <a:schemeClr val="bg1"/>
            </a:solidFill>
            <a:latin typeface="Calibri"/>
            <a:ea typeface="Calibri"/>
            <a:cs typeface="Calibri"/>
          </a:endParaRPr>
        </a:p>
      </dsp:txBody>
      <dsp:txXfrm>
        <a:off x="253130" y="4420097"/>
        <a:ext cx="3661820" cy="9181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401DB-FA03-49E0-8113-BE82413061AF}">
      <dsp:nvSpPr>
        <dsp:cNvPr id="0" name=""/>
        <dsp:cNvSpPr/>
      </dsp:nvSpPr>
      <dsp:spPr>
        <a:xfrm>
          <a:off x="3665" y="87014"/>
          <a:ext cx="3574244" cy="4608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ea typeface="Calibri"/>
              <a:cs typeface="Calibri"/>
            </a:rPr>
            <a:t> The Decision Tree</a:t>
          </a:r>
        </a:p>
      </dsp:txBody>
      <dsp:txXfrm>
        <a:off x="3665" y="87014"/>
        <a:ext cx="3574244" cy="460800"/>
      </dsp:txXfrm>
    </dsp:sp>
    <dsp:sp modelId="{647A574C-7618-44EC-8CF4-F58E94C81B52}">
      <dsp:nvSpPr>
        <dsp:cNvPr id="0" name=""/>
        <dsp:cNvSpPr/>
      </dsp:nvSpPr>
      <dsp:spPr>
        <a:xfrm>
          <a:off x="3665" y="547814"/>
          <a:ext cx="3574244" cy="250344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rtl="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rtl="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rtl="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a:lnSpc>
              <a:spcPct val="90000"/>
            </a:lnSpc>
            <a:spcBef>
              <a:spcPct val="0"/>
            </a:spcBef>
            <a:spcAft>
              <a:spcPct val="15000"/>
            </a:spcAft>
            <a:buChar char="•"/>
          </a:pPr>
          <a:r>
            <a:rPr lang="en-US" sz="1600" kern="1200">
              <a:latin typeface="Calibri"/>
              <a:ea typeface="Calibri"/>
              <a:cs typeface="Calibri"/>
            </a:rPr>
            <a:t>Uses a hierarchical tree structure to split data based on parameters.</a:t>
          </a:r>
          <a:endParaRPr lang="en-US" sz="1600" kern="1200"/>
        </a:p>
        <a:p>
          <a:pPr marL="171450" lvl="1" indent="-171450" algn="l" defTabSz="711200">
            <a:lnSpc>
              <a:spcPct val="90000"/>
            </a:lnSpc>
            <a:spcBef>
              <a:spcPct val="0"/>
            </a:spcBef>
            <a:spcAft>
              <a:spcPct val="15000"/>
            </a:spcAft>
            <a:buChar char="•"/>
          </a:pPr>
          <a:r>
            <a:rPr lang="en-US" sz="1600" kern="1200">
              <a:latin typeface="Calibri"/>
              <a:ea typeface="Calibri"/>
              <a:cs typeface="Calibri"/>
            </a:rPr>
            <a:t>Splitting continues until reaching a leaf node representing a class label.</a:t>
          </a:r>
        </a:p>
      </dsp:txBody>
      <dsp:txXfrm>
        <a:off x="3665" y="547814"/>
        <a:ext cx="3574244" cy="2503440"/>
      </dsp:txXfrm>
    </dsp:sp>
    <dsp:sp modelId="{729BDE9B-5EF4-465B-9039-355DC9D9E8C6}">
      <dsp:nvSpPr>
        <dsp:cNvPr id="0" name=""/>
        <dsp:cNvSpPr/>
      </dsp:nvSpPr>
      <dsp:spPr>
        <a:xfrm>
          <a:off x="4078304" y="87014"/>
          <a:ext cx="3574244" cy="46080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ea typeface="Calibri"/>
              <a:cs typeface="Calibri"/>
            </a:rPr>
            <a:t>Discriminant Analysis</a:t>
          </a:r>
        </a:p>
      </dsp:txBody>
      <dsp:txXfrm>
        <a:off x="4078304" y="87014"/>
        <a:ext cx="3574244" cy="460800"/>
      </dsp:txXfrm>
    </dsp:sp>
    <dsp:sp modelId="{5A5A2A08-1624-487B-8378-14AA949FDAE2}">
      <dsp:nvSpPr>
        <dsp:cNvPr id="0" name=""/>
        <dsp:cNvSpPr/>
      </dsp:nvSpPr>
      <dsp:spPr>
        <a:xfrm>
          <a:off x="4078304" y="547814"/>
          <a:ext cx="3574244" cy="2503440"/>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rtl="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rtl="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rtl="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a:lnSpc>
              <a:spcPct val="90000"/>
            </a:lnSpc>
            <a:spcBef>
              <a:spcPct val="0"/>
            </a:spcBef>
            <a:spcAft>
              <a:spcPct val="15000"/>
            </a:spcAft>
            <a:buChar char="•"/>
          </a:pPr>
          <a:endParaRPr lang="en-US" sz="1600" kern="1200">
            <a:latin typeface="Calibri"/>
            <a:ea typeface="Calibri"/>
            <a:cs typeface="Calibri"/>
          </a:endParaRPr>
        </a:p>
        <a:p>
          <a:pPr marL="171450" lvl="1" indent="-171450" algn="l" defTabSz="711200">
            <a:lnSpc>
              <a:spcPct val="90000"/>
            </a:lnSpc>
            <a:spcBef>
              <a:spcPct val="0"/>
            </a:spcBef>
            <a:spcAft>
              <a:spcPct val="15000"/>
            </a:spcAft>
            <a:buChar char="•"/>
          </a:pPr>
          <a:r>
            <a:rPr lang="en-US" sz="1600" kern="1200">
              <a:latin typeface="Calibri"/>
              <a:ea typeface="Calibri"/>
              <a:cs typeface="Calibri"/>
            </a:rPr>
            <a:t>Estimates probabilities for each class and selects the class with the highest probability</a:t>
          </a:r>
          <a:endParaRPr lang="en-US" sz="1600" kern="1200"/>
        </a:p>
      </dsp:txBody>
      <dsp:txXfrm>
        <a:off x="4078304" y="547814"/>
        <a:ext cx="3574244" cy="2503440"/>
      </dsp:txXfrm>
    </dsp:sp>
    <dsp:sp modelId="{7504EDB2-534B-4765-9113-86FCF811F4DD}">
      <dsp:nvSpPr>
        <dsp:cNvPr id="0" name=""/>
        <dsp:cNvSpPr/>
      </dsp:nvSpPr>
      <dsp:spPr>
        <a:xfrm>
          <a:off x="8152942" y="87014"/>
          <a:ext cx="3574244" cy="46080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solidFill>
                <a:schemeClr val="bg1"/>
              </a:solidFill>
              <a:latin typeface="Calibri"/>
              <a:ea typeface="Calibri"/>
              <a:cs typeface="Calibri"/>
            </a:rPr>
            <a:t>K-Nearest Neighbour (KNN)</a:t>
          </a:r>
        </a:p>
      </dsp:txBody>
      <dsp:txXfrm>
        <a:off x="8152942" y="87014"/>
        <a:ext cx="3574244" cy="460800"/>
      </dsp:txXfrm>
    </dsp:sp>
    <dsp:sp modelId="{DB9178D6-1CF4-4335-978F-E4C34C2FFD95}">
      <dsp:nvSpPr>
        <dsp:cNvPr id="0" name=""/>
        <dsp:cNvSpPr/>
      </dsp:nvSpPr>
      <dsp:spPr>
        <a:xfrm>
          <a:off x="8152942" y="547814"/>
          <a:ext cx="3574244" cy="2503440"/>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endParaRPr lang="en-US" sz="1600" kern="1200">
            <a:solidFill>
              <a:srgbClr val="444444"/>
            </a:solidFill>
            <a:latin typeface="Calibri"/>
            <a:ea typeface="Calibri"/>
            <a:cs typeface="Calibri"/>
          </a:endParaRPr>
        </a:p>
        <a:p>
          <a:pPr marL="171450" lvl="1" indent="-171450" algn="l" defTabSz="711200">
            <a:lnSpc>
              <a:spcPct val="90000"/>
            </a:lnSpc>
            <a:spcBef>
              <a:spcPct val="0"/>
            </a:spcBef>
            <a:spcAft>
              <a:spcPct val="15000"/>
            </a:spcAft>
            <a:buChar char="•"/>
          </a:pPr>
          <a:endParaRPr lang="en-US" sz="1600" kern="1200">
            <a:solidFill>
              <a:srgbClr val="444444"/>
            </a:solidFill>
            <a:latin typeface="Calibri"/>
            <a:ea typeface="Calibri"/>
            <a:cs typeface="Calibri"/>
          </a:endParaRPr>
        </a:p>
        <a:p>
          <a:pPr marL="171450" lvl="1" indent="-171450" algn="l" defTabSz="711200">
            <a:lnSpc>
              <a:spcPct val="90000"/>
            </a:lnSpc>
            <a:spcBef>
              <a:spcPct val="0"/>
            </a:spcBef>
            <a:spcAft>
              <a:spcPct val="15000"/>
            </a:spcAft>
            <a:buChar char="•"/>
          </a:pPr>
          <a:endParaRPr lang="en-US" sz="1600" kern="1200">
            <a:solidFill>
              <a:srgbClr val="444444"/>
            </a:solidFill>
            <a:latin typeface="Calibri"/>
            <a:ea typeface="Calibri"/>
            <a:cs typeface="Calibri"/>
          </a:endParaRPr>
        </a:p>
        <a:p>
          <a:pPr marL="171450" lvl="1" indent="-171450" algn="l" defTabSz="711200">
            <a:lnSpc>
              <a:spcPct val="90000"/>
            </a:lnSpc>
            <a:spcBef>
              <a:spcPct val="0"/>
            </a:spcBef>
            <a:spcAft>
              <a:spcPct val="15000"/>
            </a:spcAft>
            <a:buChar char="•"/>
          </a:pPr>
          <a:endParaRPr lang="en-US" sz="1600" kern="1200">
            <a:solidFill>
              <a:srgbClr val="444444"/>
            </a:solidFill>
            <a:latin typeface="Calibri"/>
            <a:ea typeface="Calibri"/>
            <a:cs typeface="Calibri"/>
          </a:endParaRPr>
        </a:p>
        <a:p>
          <a:pPr marL="171450" lvl="1" indent="-171450" algn="l" defTabSz="711200">
            <a:lnSpc>
              <a:spcPct val="90000"/>
            </a:lnSpc>
            <a:spcBef>
              <a:spcPct val="0"/>
            </a:spcBef>
            <a:spcAft>
              <a:spcPct val="15000"/>
            </a:spcAft>
            <a:buChar char="•"/>
          </a:pPr>
          <a:endParaRPr lang="en-US" sz="1600" kern="1200">
            <a:solidFill>
              <a:srgbClr val="444444"/>
            </a:solidFill>
            <a:latin typeface="Calibri"/>
            <a:ea typeface="Calibri"/>
            <a:cs typeface="Calibri"/>
          </a:endParaRPr>
        </a:p>
        <a:p>
          <a:pPr marL="171450" lvl="1" indent="-171450" algn="l" defTabSz="711200">
            <a:lnSpc>
              <a:spcPct val="90000"/>
            </a:lnSpc>
            <a:spcBef>
              <a:spcPct val="0"/>
            </a:spcBef>
            <a:spcAft>
              <a:spcPct val="15000"/>
            </a:spcAft>
            <a:buChar char="•"/>
          </a:pPr>
          <a:r>
            <a:rPr lang="en-US" sz="1600" kern="1200">
              <a:solidFill>
                <a:srgbClr val="444444"/>
              </a:solidFill>
              <a:latin typeface="Calibri"/>
              <a:ea typeface="Calibri"/>
              <a:cs typeface="Calibri"/>
            </a:rPr>
            <a:t>Classifies based on proximity, selecting K closest points to the test data.</a:t>
          </a:r>
        </a:p>
        <a:p>
          <a:pPr marL="171450" lvl="1" indent="-171450" algn="l" defTabSz="711200">
            <a:lnSpc>
              <a:spcPct val="90000"/>
            </a:lnSpc>
            <a:spcBef>
              <a:spcPct val="0"/>
            </a:spcBef>
            <a:spcAft>
              <a:spcPct val="15000"/>
            </a:spcAft>
            <a:buChar char="•"/>
          </a:pPr>
          <a:r>
            <a:rPr lang="en-US" sz="1600" kern="1200">
              <a:solidFill>
                <a:srgbClr val="444444"/>
              </a:solidFill>
              <a:latin typeface="Calibri"/>
              <a:ea typeface="Calibri"/>
              <a:cs typeface="Calibri"/>
            </a:rPr>
            <a:t>Chooses the majority class among those points.</a:t>
          </a:r>
        </a:p>
      </dsp:txBody>
      <dsp:txXfrm>
        <a:off x="8152942" y="547814"/>
        <a:ext cx="3574244" cy="25034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139AC-8937-40F4-A964-A86F8BFB87DC}">
      <dsp:nvSpPr>
        <dsp:cNvPr id="0" name=""/>
        <dsp:cNvSpPr/>
      </dsp:nvSpPr>
      <dsp:spPr>
        <a:xfrm>
          <a:off x="957" y="668"/>
          <a:ext cx="2592831" cy="751851"/>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a:ea typeface="Calibri"/>
              <a:cs typeface="Calibri"/>
            </a:rPr>
            <a:t>Discriminant Analysis </a:t>
          </a:r>
          <a:br>
            <a:rPr lang="en-US" sz="1900" kern="1200" dirty="0">
              <a:latin typeface="Calibri"/>
              <a:ea typeface="Calibri"/>
              <a:cs typeface="Calibri"/>
            </a:rPr>
          </a:br>
          <a:r>
            <a:rPr lang="en-US" sz="1900" kern="1200" dirty="0">
              <a:latin typeface="Calibri"/>
              <a:ea typeface="Calibri"/>
              <a:cs typeface="Calibri"/>
            </a:rPr>
            <a:t>50% accuracy</a:t>
          </a:r>
        </a:p>
      </dsp:txBody>
      <dsp:txXfrm>
        <a:off x="22978" y="22689"/>
        <a:ext cx="2548789" cy="707809"/>
      </dsp:txXfrm>
    </dsp:sp>
    <dsp:sp modelId="{C5FA3CC6-27C2-4D05-A3B8-303BB6D5AE50}">
      <dsp:nvSpPr>
        <dsp:cNvPr id="0" name=""/>
        <dsp:cNvSpPr/>
      </dsp:nvSpPr>
      <dsp:spPr>
        <a:xfrm>
          <a:off x="957" y="821909"/>
          <a:ext cx="1244160" cy="751851"/>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Calibri"/>
              <a:ea typeface="Calibri"/>
              <a:cs typeface="Calibri"/>
            </a:rPr>
            <a:t>Decision Tree </a:t>
          </a:r>
          <a:br>
            <a:rPr lang="en-US" sz="1500" kern="1200">
              <a:latin typeface="Calibri"/>
              <a:ea typeface="Calibri"/>
              <a:cs typeface="Calibri"/>
            </a:rPr>
          </a:br>
          <a:r>
            <a:rPr lang="en-US" sz="1500" kern="1200">
              <a:latin typeface="Calibri"/>
              <a:ea typeface="Calibri"/>
              <a:cs typeface="Calibri"/>
            </a:rPr>
            <a:t>43% accuracy    </a:t>
          </a:r>
        </a:p>
      </dsp:txBody>
      <dsp:txXfrm>
        <a:off x="22978" y="843930"/>
        <a:ext cx="1200118" cy="707809"/>
      </dsp:txXfrm>
    </dsp:sp>
    <dsp:sp modelId="{E85935CE-AAA8-4D66-B5AD-6A67CC32D4AB}">
      <dsp:nvSpPr>
        <dsp:cNvPr id="0" name=""/>
        <dsp:cNvSpPr/>
      </dsp:nvSpPr>
      <dsp:spPr>
        <a:xfrm>
          <a:off x="1349628" y="821909"/>
          <a:ext cx="1244160" cy="751851"/>
        </a:xfrm>
        <a:prstGeom prst="roundRect">
          <a:avLst>
            <a:gd name="adj" fmla="val 10000"/>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Calibri"/>
              <a:ea typeface="Calibri"/>
              <a:cs typeface="Calibri"/>
            </a:rPr>
            <a:t>KNN </a:t>
          </a:r>
          <a:br>
            <a:rPr lang="en-US" sz="1500" kern="1200">
              <a:latin typeface="Calibri"/>
              <a:ea typeface="Calibri"/>
              <a:cs typeface="Calibri"/>
            </a:rPr>
          </a:br>
          <a:r>
            <a:rPr lang="en-US" sz="1500" kern="1200">
              <a:latin typeface="Calibri"/>
              <a:ea typeface="Calibri"/>
              <a:cs typeface="Calibri"/>
            </a:rPr>
            <a:t>36% accuracy</a:t>
          </a:r>
        </a:p>
      </dsp:txBody>
      <dsp:txXfrm>
        <a:off x="1371649" y="843930"/>
        <a:ext cx="1200118" cy="7078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9EC13-55E6-4CC4-B754-B6AC3BF5FB9B}">
      <dsp:nvSpPr>
        <dsp:cNvPr id="0" name=""/>
        <dsp:cNvSpPr/>
      </dsp:nvSpPr>
      <dsp:spPr>
        <a:xfrm>
          <a:off x="0" y="541132"/>
          <a:ext cx="5978977" cy="1346625"/>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4035" tIns="395732" rIns="464035" bIns="135128"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latin typeface="Calibri"/>
              <a:ea typeface="Calibri"/>
              <a:cs typeface="Calibri"/>
            </a:rPr>
            <a:t>More and more people accustomed to expressing their honest opinions online on social media platforms like Twitter </a:t>
          </a:r>
        </a:p>
      </dsp:txBody>
      <dsp:txXfrm>
        <a:off x="0" y="541132"/>
        <a:ext cx="5978977" cy="1346625"/>
      </dsp:txXfrm>
    </dsp:sp>
    <dsp:sp modelId="{52757752-20E0-42E9-A5DA-213E7F727680}">
      <dsp:nvSpPr>
        <dsp:cNvPr id="0" name=""/>
        <dsp:cNvSpPr/>
      </dsp:nvSpPr>
      <dsp:spPr>
        <a:xfrm>
          <a:off x="298948" y="260692"/>
          <a:ext cx="4185283" cy="5608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194" tIns="0" rIns="158194" bIns="0" numCol="1" spcCol="1270" anchor="ctr" anchorCtr="0">
          <a:noAutofit/>
        </a:bodyPr>
        <a:lstStyle/>
        <a:p>
          <a:pPr marL="0" lvl="0" indent="0" algn="l" defTabSz="844550" rtl="0">
            <a:lnSpc>
              <a:spcPct val="90000"/>
            </a:lnSpc>
            <a:spcBef>
              <a:spcPct val="0"/>
            </a:spcBef>
            <a:spcAft>
              <a:spcPct val="35000"/>
            </a:spcAft>
            <a:buNone/>
          </a:pPr>
          <a:r>
            <a:rPr lang="en-US" sz="1900" kern="1200">
              <a:latin typeface="Calibri"/>
              <a:ea typeface="Calibri"/>
              <a:cs typeface="Calibri"/>
            </a:rPr>
            <a:t>Increase in technology / social media </a:t>
          </a:r>
        </a:p>
      </dsp:txBody>
      <dsp:txXfrm>
        <a:off x="326328" y="288072"/>
        <a:ext cx="4130523" cy="506120"/>
      </dsp:txXfrm>
    </dsp:sp>
    <dsp:sp modelId="{C8AA1736-15D7-4968-98C7-6D692D9E2EB2}">
      <dsp:nvSpPr>
        <dsp:cNvPr id="0" name=""/>
        <dsp:cNvSpPr/>
      </dsp:nvSpPr>
      <dsp:spPr>
        <a:xfrm>
          <a:off x="0" y="2270798"/>
          <a:ext cx="5978977" cy="2034900"/>
        </a:xfrm>
        <a:prstGeom prst="rect">
          <a:avLst/>
        </a:prstGeom>
        <a:solidFill>
          <a:schemeClr val="lt1">
            <a:alpha val="90000"/>
            <a:hueOff val="0"/>
            <a:satOff val="0"/>
            <a:lumOff val="0"/>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4035" tIns="395732" rIns="4640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Calibri"/>
              <a:ea typeface="Calibri"/>
              <a:cs typeface="Calibri"/>
            </a:rPr>
            <a:t>E.g. looking at reviews on </a:t>
          </a:r>
          <a:r>
            <a:rPr lang="en-US" sz="1900" kern="1200" dirty="0" err="1">
              <a:latin typeface="Calibri"/>
              <a:ea typeface="Calibri"/>
              <a:cs typeface="Calibri"/>
            </a:rPr>
            <a:t>TfL</a:t>
          </a:r>
          <a:r>
            <a:rPr lang="en-US" sz="1900" kern="1200" dirty="0">
              <a:latin typeface="Calibri"/>
              <a:ea typeface="Calibri"/>
              <a:cs typeface="Calibri"/>
            </a:rPr>
            <a:t> service</a:t>
          </a:r>
        </a:p>
        <a:p>
          <a:pPr marL="171450" lvl="1" indent="-171450" algn="l" defTabSz="844550">
            <a:lnSpc>
              <a:spcPct val="90000"/>
            </a:lnSpc>
            <a:spcBef>
              <a:spcPct val="0"/>
            </a:spcBef>
            <a:spcAft>
              <a:spcPct val="15000"/>
            </a:spcAft>
            <a:buChar char="•"/>
          </a:pPr>
          <a:r>
            <a:rPr lang="en-US" sz="1900" kern="1200" dirty="0">
              <a:latin typeface="Calibri"/>
              <a:ea typeface="Calibri"/>
              <a:cs typeface="Calibri"/>
            </a:rPr>
            <a:t>Customer feedback and opinions are important to businesses to make improvements</a:t>
          </a:r>
        </a:p>
        <a:p>
          <a:pPr marL="171450" lvl="1" indent="-171450" algn="l" defTabSz="844550" rtl="0">
            <a:lnSpc>
              <a:spcPct val="90000"/>
            </a:lnSpc>
            <a:spcBef>
              <a:spcPct val="0"/>
            </a:spcBef>
            <a:spcAft>
              <a:spcPct val="15000"/>
            </a:spcAft>
            <a:buChar char="•"/>
          </a:pPr>
          <a:r>
            <a:rPr lang="en-US" sz="1900" b="1" kern="1200" dirty="0">
              <a:latin typeface="Calibri"/>
              <a:ea typeface="Calibri"/>
              <a:cs typeface="Calibri"/>
            </a:rPr>
            <a:t>Quickly</a:t>
          </a:r>
          <a:r>
            <a:rPr lang="en-US" sz="1900" kern="1200" dirty="0">
              <a:latin typeface="Calibri"/>
              <a:ea typeface="Calibri"/>
              <a:cs typeface="Calibri"/>
            </a:rPr>
            <a:t> and </a:t>
          </a:r>
          <a:r>
            <a:rPr lang="en-US" sz="1900" b="1" kern="1200" dirty="0">
              <a:latin typeface="Calibri"/>
              <a:ea typeface="Calibri"/>
              <a:cs typeface="Calibri"/>
            </a:rPr>
            <a:t>easily</a:t>
          </a:r>
          <a:r>
            <a:rPr lang="en-US" sz="1900" kern="1200" dirty="0">
              <a:latin typeface="Calibri"/>
              <a:ea typeface="Calibri"/>
              <a:cs typeface="Calibri"/>
            </a:rPr>
            <a:t> monitor brand's reputation</a:t>
          </a:r>
        </a:p>
        <a:p>
          <a:pPr marL="171450" lvl="1" indent="-171450" algn="l" defTabSz="844550" rtl="0">
            <a:lnSpc>
              <a:spcPct val="90000"/>
            </a:lnSpc>
            <a:spcBef>
              <a:spcPct val="0"/>
            </a:spcBef>
            <a:spcAft>
              <a:spcPct val="15000"/>
            </a:spcAft>
            <a:buChar char="•"/>
          </a:pPr>
          <a:r>
            <a:rPr lang="en-US" sz="1900" kern="1200" dirty="0">
              <a:latin typeface="Calibri"/>
              <a:ea typeface="Calibri"/>
              <a:cs typeface="Calibri"/>
            </a:rPr>
            <a:t>Discover opinions about competition</a:t>
          </a:r>
        </a:p>
      </dsp:txBody>
      <dsp:txXfrm>
        <a:off x="0" y="2270798"/>
        <a:ext cx="5978977" cy="2034900"/>
      </dsp:txXfrm>
    </dsp:sp>
    <dsp:sp modelId="{DB330C92-457F-4634-A4E7-2FCB84A9AD11}">
      <dsp:nvSpPr>
        <dsp:cNvPr id="0" name=""/>
        <dsp:cNvSpPr/>
      </dsp:nvSpPr>
      <dsp:spPr>
        <a:xfrm>
          <a:off x="298948" y="1990358"/>
          <a:ext cx="4185283" cy="56088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194" tIns="0" rIns="158194" bIns="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Calibri"/>
              <a:ea typeface="Calibri"/>
              <a:cs typeface="Calibri"/>
            </a:rPr>
            <a:t> Monitoring Brand Reputation </a:t>
          </a:r>
        </a:p>
      </dsp:txBody>
      <dsp:txXfrm>
        <a:off x="326328" y="2017738"/>
        <a:ext cx="4130523" cy="506120"/>
      </dsp:txXfrm>
    </dsp:sp>
    <dsp:sp modelId="{6629592A-A95B-4D44-9662-C3A0AABB0337}">
      <dsp:nvSpPr>
        <dsp:cNvPr id="0" name=""/>
        <dsp:cNvSpPr/>
      </dsp:nvSpPr>
      <dsp:spPr>
        <a:xfrm>
          <a:off x="0" y="4688738"/>
          <a:ext cx="5978977" cy="807975"/>
        </a:xfrm>
        <a:prstGeom prst="rect">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4035" tIns="395732" rIns="464035" bIns="135128" numCol="1" spcCol="1270" anchor="t" anchorCtr="0">
          <a:noAutofit/>
        </a:bodyPr>
        <a:lstStyle/>
        <a:p>
          <a:pPr marL="171450" lvl="1" indent="-171450" algn="l" defTabSz="844550" rtl="0">
            <a:lnSpc>
              <a:spcPct val="90000"/>
            </a:lnSpc>
            <a:spcBef>
              <a:spcPct val="0"/>
            </a:spcBef>
            <a:spcAft>
              <a:spcPct val="15000"/>
            </a:spcAft>
            <a:buChar char="•"/>
          </a:pPr>
          <a:r>
            <a:rPr lang="en-US" sz="1900" kern="1200">
              <a:latin typeface="Calibri"/>
              <a:ea typeface="Calibri"/>
              <a:cs typeface="Calibri"/>
            </a:rPr>
            <a:t>Help predict business niche trends</a:t>
          </a:r>
        </a:p>
      </dsp:txBody>
      <dsp:txXfrm>
        <a:off x="0" y="4688738"/>
        <a:ext cx="5978977" cy="807975"/>
      </dsp:txXfrm>
    </dsp:sp>
    <dsp:sp modelId="{9C1ECBE4-E763-4CDE-A8CC-9F73424B2701}">
      <dsp:nvSpPr>
        <dsp:cNvPr id="0" name=""/>
        <dsp:cNvSpPr/>
      </dsp:nvSpPr>
      <dsp:spPr>
        <a:xfrm>
          <a:off x="298948" y="4408298"/>
          <a:ext cx="4185283" cy="56088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194" tIns="0" rIns="158194" bIns="0" numCol="1" spcCol="1270" anchor="ctr" anchorCtr="0">
          <a:noAutofit/>
        </a:bodyPr>
        <a:lstStyle/>
        <a:p>
          <a:pPr marL="0" lvl="0" indent="0" algn="l" defTabSz="844550" rtl="0">
            <a:lnSpc>
              <a:spcPct val="90000"/>
            </a:lnSpc>
            <a:spcBef>
              <a:spcPct val="0"/>
            </a:spcBef>
            <a:spcAft>
              <a:spcPct val="35000"/>
            </a:spcAft>
            <a:buNone/>
          </a:pPr>
          <a:r>
            <a:rPr lang="en-US" sz="1900" kern="1200">
              <a:latin typeface="Calibri"/>
              <a:ea typeface="Calibri"/>
              <a:cs typeface="Calibri"/>
            </a:rPr>
            <a:t> Find Trending Twitter Hashtags</a:t>
          </a:r>
        </a:p>
      </dsp:txBody>
      <dsp:txXfrm>
        <a:off x="326328" y="4435678"/>
        <a:ext cx="4130523" cy="5061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05169-7419-47E7-AA55-A3D3A7076A3F}" type="datetimeFigureOut">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BCD1A-55BE-4874-8F12-A1F5EFD008D8}" type="slidenum">
              <a:t>‹#›</a:t>
            </a:fld>
            <a:endParaRPr lang="en-US"/>
          </a:p>
        </p:txBody>
      </p:sp>
    </p:spTree>
    <p:extLst>
      <p:ext uri="{BB962C8B-B14F-4D97-AF65-F5344CB8AC3E}">
        <p14:creationId xmlns:p14="http://schemas.microsoft.com/office/powerpoint/2010/main" val="4109844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BBBCD1A-55BE-4874-8F12-A1F5EFD008D8}" type="slidenum">
              <a:t>1</a:t>
            </a:fld>
            <a:endParaRPr lang="en-US"/>
          </a:p>
        </p:txBody>
      </p:sp>
    </p:spTree>
    <p:extLst>
      <p:ext uri="{BB962C8B-B14F-4D97-AF65-F5344CB8AC3E}">
        <p14:creationId xmlns:p14="http://schemas.microsoft.com/office/powerpoint/2010/main" val="76706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NLP can be used</a:t>
            </a:r>
            <a:r>
              <a:rPr lang="en-US"/>
              <a:t> for tasks like spell check and sentiment detection</a:t>
            </a:r>
            <a:r>
              <a:rPr lang="en-US">
                <a:ea typeface="Calibri"/>
                <a:cs typeface="Calibri"/>
              </a:rPr>
              <a:t>                                                                                                                                                                                                                                                                                                                                    </a:t>
            </a:r>
          </a:p>
        </p:txBody>
      </p:sp>
      <p:sp>
        <p:nvSpPr>
          <p:cNvPr id="4" name="Slide Number Placeholder 3"/>
          <p:cNvSpPr>
            <a:spLocks noGrp="1"/>
          </p:cNvSpPr>
          <p:nvPr>
            <p:ph type="sldNum" sz="quarter" idx="5"/>
          </p:nvPr>
        </p:nvSpPr>
        <p:spPr/>
        <p:txBody>
          <a:bodyPr/>
          <a:lstStyle/>
          <a:p>
            <a:fld id="{3BBBCD1A-55BE-4874-8F12-A1F5EFD008D8}" type="slidenum">
              <a:t>2</a:t>
            </a:fld>
            <a:endParaRPr lang="en-US"/>
          </a:p>
        </p:txBody>
      </p:sp>
    </p:spTree>
    <p:extLst>
      <p:ext uri="{BB962C8B-B14F-4D97-AF65-F5344CB8AC3E}">
        <p14:creationId xmlns:p14="http://schemas.microsoft.com/office/powerpoint/2010/main" val="894584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pPr marR="0" lvl="0" algn="l" defTabSz="914400" rtl="0" eaLnBrk="1" fontAlgn="auto" latinLnBrk="0" hangingPunct="1">
              <a:lnSpc>
                <a:spcPct val="100000"/>
              </a:lnSpc>
              <a:spcBef>
                <a:spcPts val="0"/>
              </a:spcBef>
              <a:spcAft>
                <a:spcPts val="0"/>
              </a:spcAft>
              <a:buClrTx/>
              <a:buSzTx/>
              <a:tabLst/>
              <a:defRPr/>
            </a:pPr>
            <a:endParaRPr lang="en-US">
              <a:latin typeface="Georgia"/>
              <a:ea typeface="Calibri"/>
              <a:cs typeface="Calibri"/>
            </a:endParaRPr>
          </a:p>
          <a:p>
            <a:pPr marR="0" lvl="0" algn="l" defTabSz="914400" rtl="0" eaLnBrk="1" fontAlgn="auto" latinLnBrk="0" hangingPunct="1">
              <a:lnSpc>
                <a:spcPct val="100000"/>
              </a:lnSpc>
              <a:spcBef>
                <a:spcPts val="0"/>
              </a:spcBef>
              <a:spcAft>
                <a:spcPts val="0"/>
              </a:spcAft>
              <a:buClrTx/>
              <a:buSzTx/>
              <a:tabLst/>
              <a:defRPr/>
            </a:pPr>
            <a:endParaRPr lang="en-GB">
              <a:latin typeface="Calibri" panose="020F0502020204030204"/>
              <a:ea typeface="Calibri"/>
              <a:cs typeface="Calibri" panose="020F0502020204030204"/>
            </a:endParaRPr>
          </a:p>
        </p:txBody>
      </p:sp>
      <p:sp>
        <p:nvSpPr>
          <p:cNvPr id="4" name="Slide Number Placeholder 3"/>
          <p:cNvSpPr>
            <a:spLocks noGrp="1"/>
          </p:cNvSpPr>
          <p:nvPr>
            <p:ph type="sldNum" sz="quarter" idx="5"/>
          </p:nvPr>
        </p:nvSpPr>
        <p:spPr/>
        <p:txBody>
          <a:bodyPr/>
          <a:lstStyle/>
          <a:p>
            <a:fld id="{3BBBCD1A-55BE-4874-8F12-A1F5EFD008D8}" type="slidenum">
              <a:rPr lang="en-GB" smtClean="0"/>
              <a:t>4</a:t>
            </a:fld>
            <a:endParaRPr lang="en-GB"/>
          </a:p>
        </p:txBody>
      </p:sp>
    </p:spTree>
    <p:extLst>
      <p:ext uri="{BB962C8B-B14F-4D97-AF65-F5344CB8AC3E}">
        <p14:creationId xmlns:p14="http://schemas.microsoft.com/office/powerpoint/2010/main" val="3103578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Useful in helping Businesses gather feedback </a:t>
            </a:r>
          </a:p>
          <a:p>
            <a:pPr lvl="1"/>
            <a:r>
              <a:rPr lang="en-US" dirty="0"/>
              <a:t>: Understand customers better</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BBCD1A-55BE-4874-8F12-A1F5EFD008D8}" type="slidenum">
              <a:rPr lang="en-US"/>
              <a:t>10</a:t>
            </a:fld>
            <a:endParaRPr lang="en-US"/>
          </a:p>
        </p:txBody>
      </p:sp>
    </p:spTree>
    <p:extLst>
      <p:ext uri="{BB962C8B-B14F-4D97-AF65-F5344CB8AC3E}">
        <p14:creationId xmlns:p14="http://schemas.microsoft.com/office/powerpoint/2010/main" val="2091242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ACBD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7.jpeg"/><Relationship Id="rId7" Type="http://schemas.openxmlformats.org/officeDocument/2006/relationships/diagramColors" Target="../diagrams/colors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4.xml"/><Relationship Id="rId7" Type="http://schemas.openxmlformats.org/officeDocument/2006/relationships/image" Target="../media/image17.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23.png"/><Relationship Id="rId4" Type="http://schemas.openxmlformats.org/officeDocument/2006/relationships/diagramLayout" Target="../diagrams/layout5.xml"/><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519" y="622151"/>
            <a:ext cx="5904155" cy="3553968"/>
          </a:xfrm>
        </p:spPr>
        <p:txBody>
          <a:bodyPr>
            <a:normAutofit/>
          </a:bodyPr>
          <a:lstStyle/>
          <a:p>
            <a:pPr algn="l"/>
            <a:endParaRPr lang="en-US" sz="4000">
              <a:solidFill>
                <a:schemeClr val="bg1"/>
              </a:solidFill>
              <a:latin typeface="Calibri"/>
              <a:ea typeface="+mj-lt"/>
              <a:cs typeface="+mj-lt"/>
            </a:endParaRPr>
          </a:p>
          <a:p>
            <a:r>
              <a:rPr lang="en-US" sz="4800">
                <a:solidFill>
                  <a:schemeClr val="bg1"/>
                </a:solidFill>
                <a:latin typeface="Calibri"/>
                <a:ea typeface="Calibri"/>
                <a:cs typeface="Calibri"/>
              </a:rPr>
              <a:t> Sentiment Analysis of Tweets Project</a:t>
            </a:r>
            <a:endParaRPr lang="en-US">
              <a:solidFill>
                <a:schemeClr val="bg1"/>
              </a:solidFill>
              <a:latin typeface="Calibri"/>
              <a:ea typeface="Calibri"/>
              <a:cs typeface="Calibri"/>
            </a:endParaRPr>
          </a:p>
        </p:txBody>
      </p:sp>
      <p:sp>
        <p:nvSpPr>
          <p:cNvPr id="3" name="Subtitle 2"/>
          <p:cNvSpPr>
            <a:spLocks noGrp="1"/>
          </p:cNvSpPr>
          <p:nvPr>
            <p:ph type="subTitle" idx="1"/>
          </p:nvPr>
        </p:nvSpPr>
        <p:spPr>
          <a:xfrm>
            <a:off x="851183" y="4407408"/>
            <a:ext cx="4846320" cy="1335024"/>
          </a:xfrm>
        </p:spPr>
        <p:txBody>
          <a:bodyPr vert="horz" lIns="91440" tIns="45720" rIns="91440" bIns="45720" rtlCol="0" anchor="t">
            <a:normAutofit/>
          </a:bodyPr>
          <a:lstStyle/>
          <a:p>
            <a:r>
              <a:rPr lang="en-US" sz="2800">
                <a:solidFill>
                  <a:schemeClr val="bg1"/>
                </a:solidFill>
                <a:latin typeface="Calibri"/>
                <a:ea typeface="Roboto Mono"/>
                <a:cs typeface="Angsana New"/>
              </a:rPr>
              <a:t>Jess Ho</a:t>
            </a:r>
          </a:p>
        </p:txBody>
      </p:sp>
      <p:sp>
        <p:nvSpPr>
          <p:cNvPr id="67" name="Rectangle 66">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descr="A group of smiley faces&#10;&#10;Description automatically generated">
            <a:extLst>
              <a:ext uri="{FF2B5EF4-FFF2-40B4-BE49-F238E27FC236}">
                <a16:creationId xmlns:a16="http://schemas.microsoft.com/office/drawing/2014/main" id="{99AB451B-0747-72F2-E61F-B31F12191E15}"/>
              </a:ext>
            </a:extLst>
          </p:cNvPr>
          <p:cNvPicPr>
            <a:picLocks noChangeAspect="1"/>
          </p:cNvPicPr>
          <p:nvPr/>
        </p:nvPicPr>
        <p:blipFill>
          <a:blip r:embed="rId3">
            <a:extLst>
              <a:ext uri="{BEBA8EAE-BF5A-486C-A8C5-ECC9F3942E4B}">
                <a14:imgProps xmlns:a14="http://schemas.microsoft.com/office/drawing/2010/main">
                  <a14:imgLayer r:embed="rId4">
                    <a14:imgEffect>
                      <a14:saturation sat="162000"/>
                    </a14:imgEffect>
                    <a14:imgEffect>
                      <a14:brightnessContrast bright="10000" contrast="-40000"/>
                    </a14:imgEffect>
                  </a14:imgLayer>
                </a14:imgProps>
              </a:ext>
            </a:extLst>
          </a:blip>
          <a:stretch>
            <a:fillRect/>
          </a:stretch>
        </p:blipFill>
        <p:spPr>
          <a:xfrm>
            <a:off x="6097143" y="2400229"/>
            <a:ext cx="5391820" cy="2295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900" decel="100000" fill="hold"/>
                                        <p:tgtEl>
                                          <p:spTgt spid="2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phone&#10;&#10;AI-generated content may be incorrect.">
            <a:extLst>
              <a:ext uri="{FF2B5EF4-FFF2-40B4-BE49-F238E27FC236}">
                <a16:creationId xmlns:a16="http://schemas.microsoft.com/office/drawing/2014/main" id="{A693695C-8AF9-8DB4-FCC2-FD495341C97E}"/>
              </a:ext>
            </a:extLst>
          </p:cNvPr>
          <p:cNvPicPr>
            <a:picLocks noChangeAspect="1"/>
          </p:cNvPicPr>
          <p:nvPr/>
        </p:nvPicPr>
        <p:blipFill>
          <a:blip r:embed="rId3"/>
          <a:srcRect l="2174" r="24120" b="-1"/>
          <a:stretch/>
        </p:blipFill>
        <p:spPr>
          <a:xfrm>
            <a:off x="-2266" y="10"/>
            <a:ext cx="5492345" cy="6857990"/>
          </a:xfrm>
          <a:prstGeom prst="rect">
            <a:avLst/>
          </a:prstGeom>
        </p:spPr>
      </p:pic>
      <p:sp>
        <p:nvSpPr>
          <p:cNvPr id="11" name="TextBox 10">
            <a:extLst>
              <a:ext uri="{FF2B5EF4-FFF2-40B4-BE49-F238E27FC236}">
                <a16:creationId xmlns:a16="http://schemas.microsoft.com/office/drawing/2014/main" id="{E0BAC3A1-EE45-B106-E86F-0456B15D1E1A}"/>
              </a:ext>
            </a:extLst>
          </p:cNvPr>
          <p:cNvSpPr txBox="1"/>
          <p:nvPr/>
        </p:nvSpPr>
        <p:spPr>
          <a:xfrm>
            <a:off x="5490079" y="281140"/>
            <a:ext cx="66081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latin typeface="+mj-lt"/>
                <a:cs typeface="Angsana New"/>
              </a:rPr>
              <a:t>Why is Sentimental Analysis</a:t>
            </a:r>
          </a:p>
          <a:p>
            <a:pPr algn="ctr"/>
            <a:r>
              <a:rPr lang="en-US" sz="2800">
                <a:solidFill>
                  <a:schemeClr val="bg1"/>
                </a:solidFill>
                <a:latin typeface="+mj-lt"/>
                <a:cs typeface="Angsana New"/>
              </a:rPr>
              <a:t> of Tweets important?</a:t>
            </a:r>
            <a:endParaRPr lang="en-US" sz="2800">
              <a:solidFill>
                <a:schemeClr val="bg1"/>
              </a:solidFill>
              <a:latin typeface="+mj-lt"/>
            </a:endParaRPr>
          </a:p>
        </p:txBody>
      </p:sp>
      <p:graphicFrame>
        <p:nvGraphicFramePr>
          <p:cNvPr id="2" name="Diagram 1">
            <a:extLst>
              <a:ext uri="{FF2B5EF4-FFF2-40B4-BE49-F238E27FC236}">
                <a16:creationId xmlns:a16="http://schemas.microsoft.com/office/drawing/2014/main" id="{2BBD08E7-CD8D-A00F-8135-18BEE9921F15}"/>
              </a:ext>
            </a:extLst>
          </p:cNvPr>
          <p:cNvGraphicFramePr/>
          <p:nvPr>
            <p:extLst>
              <p:ext uri="{D42A27DB-BD31-4B8C-83A1-F6EECF244321}">
                <p14:modId xmlns:p14="http://schemas.microsoft.com/office/powerpoint/2010/main" val="3893054705"/>
              </p:ext>
            </p:extLst>
          </p:nvPr>
        </p:nvGraphicFramePr>
        <p:xfrm>
          <a:off x="5872880" y="1081773"/>
          <a:ext cx="5978977" cy="57574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92741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2"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518C-EBC0-D16E-6E2F-282CD9D95E3C}"/>
              </a:ext>
            </a:extLst>
          </p:cNvPr>
          <p:cNvSpPr>
            <a:spLocks noGrp="1"/>
          </p:cNvSpPr>
          <p:nvPr>
            <p:ph type="title"/>
          </p:nvPr>
        </p:nvSpPr>
        <p:spPr>
          <a:xfrm>
            <a:off x="-2888640" y="817719"/>
            <a:ext cx="12152929" cy="899923"/>
          </a:xfrm>
        </p:spPr>
        <p:txBody>
          <a:bodyPr anchor="b">
            <a:noAutofit/>
          </a:bodyPr>
          <a:lstStyle/>
          <a:p>
            <a:pPr algn="ctr"/>
            <a:r>
              <a:rPr lang="en-US" sz="3600" b="1" dirty="0">
                <a:solidFill>
                  <a:schemeClr val="bg1"/>
                </a:solidFill>
                <a:latin typeface="Calibri"/>
                <a:ea typeface="Calibri"/>
                <a:cs typeface="Angsana New"/>
              </a:rPr>
              <a:t>Sentimental Analysis</a:t>
            </a:r>
          </a:p>
        </p:txBody>
      </p:sp>
      <p:graphicFrame>
        <p:nvGraphicFramePr>
          <p:cNvPr id="55" name="Content Placeholder 43">
            <a:extLst>
              <a:ext uri="{FF2B5EF4-FFF2-40B4-BE49-F238E27FC236}">
                <a16:creationId xmlns:a16="http://schemas.microsoft.com/office/drawing/2014/main" id="{074CEF88-CB81-DEC0-8269-8A7E983BB9FC}"/>
              </a:ext>
            </a:extLst>
          </p:cNvPr>
          <p:cNvGraphicFramePr>
            <a:graphicFrameLocks noGrp="1"/>
          </p:cNvGraphicFramePr>
          <p:nvPr>
            <p:ph idx="1"/>
            <p:extLst>
              <p:ext uri="{D42A27DB-BD31-4B8C-83A1-F6EECF244321}">
                <p14:modId xmlns:p14="http://schemas.microsoft.com/office/powerpoint/2010/main" val="3876052229"/>
              </p:ext>
            </p:extLst>
          </p:nvPr>
        </p:nvGraphicFramePr>
        <p:xfrm>
          <a:off x="6264319" y="1239822"/>
          <a:ext cx="5595769" cy="4793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1" name="Group 50">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52" name="Rectangle 51">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latin typeface="Aptos Display"/>
              </a:endParaRPr>
            </a:p>
          </p:txBody>
        </p:sp>
        <p:sp>
          <p:nvSpPr>
            <p:cNvPr id="53" name="Rectangle 5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latin typeface="Aptos Display"/>
              </a:endParaRPr>
            </a:p>
          </p:txBody>
        </p:sp>
      </p:grpSp>
      <p:pic>
        <p:nvPicPr>
          <p:cNvPr id="29" name="Graphic 28">
            <a:extLst>
              <a:ext uri="{FF2B5EF4-FFF2-40B4-BE49-F238E27FC236}">
                <a16:creationId xmlns:a16="http://schemas.microsoft.com/office/drawing/2014/main" id="{9CF320A1-A8E7-211C-E31E-F25EAF1E2E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868" y="2109963"/>
            <a:ext cx="5752424" cy="3048000"/>
          </a:xfrm>
          <a:prstGeom prst="rect">
            <a:avLst/>
          </a:prstGeom>
        </p:spPr>
      </p:pic>
    </p:spTree>
    <p:extLst>
      <p:ext uri="{BB962C8B-B14F-4D97-AF65-F5344CB8AC3E}">
        <p14:creationId xmlns:p14="http://schemas.microsoft.com/office/powerpoint/2010/main" val="309481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1000" fill="hold"/>
                                        <p:tgtEl>
                                          <p:spTgt spid="29"/>
                                        </p:tgtEl>
                                        <p:attrNameLst>
                                          <p:attrName>ppt_w</p:attrName>
                                        </p:attrNameLst>
                                      </p:cBhvr>
                                      <p:tavLst>
                                        <p:tav tm="0">
                                          <p:val>
                                            <p:fltVal val="0"/>
                                          </p:val>
                                        </p:tav>
                                        <p:tav tm="100000">
                                          <p:val>
                                            <p:strVal val="#ppt_w"/>
                                          </p:val>
                                        </p:tav>
                                      </p:tavLst>
                                    </p:anim>
                                    <p:anim calcmode="lin" valueType="num">
                                      <p:cBhvr>
                                        <p:cTn id="15" dur="1000" fill="hold"/>
                                        <p:tgtEl>
                                          <p:spTgt spid="29"/>
                                        </p:tgtEl>
                                        <p:attrNameLst>
                                          <p:attrName>ppt_h</p:attrName>
                                        </p:attrNameLst>
                                      </p:cBhvr>
                                      <p:tavLst>
                                        <p:tav tm="0">
                                          <p:val>
                                            <p:fltVal val="0"/>
                                          </p:val>
                                        </p:tav>
                                        <p:tav tm="100000">
                                          <p:val>
                                            <p:strVal val="#ppt_h"/>
                                          </p:val>
                                        </p:tav>
                                      </p:tavLst>
                                    </p:anim>
                                    <p:anim calcmode="lin" valueType="num">
                                      <p:cBhvr>
                                        <p:cTn id="16" dur="1000" fill="hold"/>
                                        <p:tgtEl>
                                          <p:spTgt spid="29"/>
                                        </p:tgtEl>
                                        <p:attrNameLst>
                                          <p:attrName>style.rotation</p:attrName>
                                        </p:attrNameLst>
                                      </p:cBhvr>
                                      <p:tavLst>
                                        <p:tav tm="0">
                                          <p:val>
                                            <p:fltVal val="90"/>
                                          </p:val>
                                        </p:tav>
                                        <p:tav tm="100000">
                                          <p:val>
                                            <p:fltVal val="0"/>
                                          </p:val>
                                        </p:tav>
                                      </p:tavLst>
                                    </p:anim>
                                    <p:animEffect transition="in" filter="fade">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6" name="Diagram 435">
            <a:extLst>
              <a:ext uri="{FF2B5EF4-FFF2-40B4-BE49-F238E27FC236}">
                <a16:creationId xmlns:a16="http://schemas.microsoft.com/office/drawing/2014/main" id="{0295A5E9-23F4-C14E-3455-D995E453B22B}"/>
              </a:ext>
            </a:extLst>
          </p:cNvPr>
          <p:cNvGraphicFramePr/>
          <p:nvPr>
            <p:extLst>
              <p:ext uri="{D42A27DB-BD31-4B8C-83A1-F6EECF244321}">
                <p14:modId xmlns:p14="http://schemas.microsoft.com/office/powerpoint/2010/main" val="2696684624"/>
              </p:ext>
            </p:extLst>
          </p:nvPr>
        </p:nvGraphicFramePr>
        <p:xfrm>
          <a:off x="2034810" y="4043213"/>
          <a:ext cx="8197930" cy="2309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C55FADF-BCEA-39C4-6FBC-748C2FC23233}"/>
              </a:ext>
            </a:extLst>
          </p:cNvPr>
          <p:cNvSpPr>
            <a:spLocks noGrp="1"/>
          </p:cNvSpPr>
          <p:nvPr>
            <p:ph type="title"/>
          </p:nvPr>
        </p:nvSpPr>
        <p:spPr>
          <a:xfrm>
            <a:off x="-177286" y="381288"/>
            <a:ext cx="6275927" cy="785505"/>
          </a:xfrm>
        </p:spPr>
        <p:txBody>
          <a:bodyPr/>
          <a:lstStyle/>
          <a:p>
            <a:pPr algn="ctr"/>
            <a:r>
              <a:rPr lang="en-US" sz="3600" b="1" dirty="0">
                <a:solidFill>
                  <a:schemeClr val="bg1"/>
                </a:solidFill>
                <a:latin typeface="Calibri"/>
                <a:ea typeface="+mj-lt"/>
                <a:cs typeface="Angsana New"/>
              </a:rPr>
              <a:t>Project Introduction</a:t>
            </a:r>
            <a:endParaRPr lang="en-US" sz="3600" b="1">
              <a:solidFill>
                <a:schemeClr val="bg1"/>
              </a:solidFill>
              <a:latin typeface="Calibri"/>
              <a:ea typeface="Calibri"/>
              <a:cs typeface="Calibri"/>
            </a:endParaRPr>
          </a:p>
          <a:p>
            <a:endParaRPr lang="en-US" sz="3600" dirty="0">
              <a:solidFill>
                <a:schemeClr val="bg1"/>
              </a:solidFill>
              <a:latin typeface="Calibri"/>
              <a:ea typeface="Calibri"/>
              <a:cs typeface="Calibri"/>
            </a:endParaRPr>
          </a:p>
        </p:txBody>
      </p:sp>
      <p:sp>
        <p:nvSpPr>
          <p:cNvPr id="3" name="Content Placeholder 2">
            <a:extLst>
              <a:ext uri="{FF2B5EF4-FFF2-40B4-BE49-F238E27FC236}">
                <a16:creationId xmlns:a16="http://schemas.microsoft.com/office/drawing/2014/main" id="{2BDB990D-9FC6-600A-B2BF-5E8868C03110}"/>
              </a:ext>
            </a:extLst>
          </p:cNvPr>
          <p:cNvSpPr>
            <a:spLocks noGrp="1"/>
          </p:cNvSpPr>
          <p:nvPr>
            <p:ph idx="1"/>
          </p:nvPr>
        </p:nvSpPr>
        <p:spPr>
          <a:xfrm>
            <a:off x="227527" y="870972"/>
            <a:ext cx="8587883" cy="3017961"/>
          </a:xfrm>
        </p:spPr>
        <p:txBody>
          <a:bodyPr vert="horz" lIns="91440" tIns="45720" rIns="91440" bIns="45720" rtlCol="0" anchor="t">
            <a:noAutofit/>
          </a:bodyPr>
          <a:lstStyle/>
          <a:p>
            <a:pPr marL="0" indent="0">
              <a:buNone/>
            </a:pPr>
            <a:r>
              <a:rPr lang="en-US" sz="2000" dirty="0">
                <a:latin typeface="Calibri"/>
                <a:ea typeface="Calibri"/>
                <a:cs typeface="Angsana New"/>
              </a:rPr>
              <a:t>Solving the problem of automatically classifying recorded tweets from Twitter into sentimental categories using </a:t>
            </a:r>
            <a:r>
              <a:rPr lang="en-US" sz="2000" b="1" dirty="0">
                <a:latin typeface="Calibri"/>
                <a:ea typeface="Calibri"/>
                <a:cs typeface="Angsana New"/>
              </a:rPr>
              <a:t>machine learning.</a:t>
            </a:r>
          </a:p>
          <a:p>
            <a:pPr marL="0" indent="0">
              <a:buNone/>
            </a:pPr>
            <a:endParaRPr lang="en-US" sz="2000" b="1" dirty="0">
              <a:latin typeface="Calibri"/>
              <a:ea typeface="Calibri"/>
              <a:cs typeface="Angsana New"/>
            </a:endParaRPr>
          </a:p>
          <a:p>
            <a:pPr marL="0" indent="0">
              <a:buNone/>
            </a:pPr>
            <a:r>
              <a:rPr lang="en-US" sz="2000" b="1" dirty="0">
                <a:latin typeface="Calibri"/>
                <a:ea typeface="Calibri"/>
                <a:cs typeface="Angsana New"/>
              </a:rPr>
              <a:t>Aim </a:t>
            </a:r>
            <a:r>
              <a:rPr lang="en-US" sz="2000" dirty="0">
                <a:latin typeface="Calibri"/>
                <a:ea typeface="Calibri"/>
                <a:cs typeface="Angsana New"/>
              </a:rPr>
              <a:t>: Train a dataset in 3 different machine learning algorithm models and test to see which is most accurate</a:t>
            </a:r>
            <a:endParaRPr lang="en-US" sz="2000" dirty="0">
              <a:latin typeface="Calibri"/>
              <a:ea typeface="Calibri"/>
              <a:cs typeface="Calibri"/>
            </a:endParaRPr>
          </a:p>
          <a:p>
            <a:pPr marL="0" indent="0">
              <a:buNone/>
            </a:pPr>
            <a:r>
              <a:rPr lang="en-US" sz="2000" b="1" dirty="0">
                <a:latin typeface="Calibri"/>
                <a:ea typeface="Calibri"/>
                <a:cs typeface="Angsana New"/>
              </a:rPr>
              <a:t>Software used </a:t>
            </a:r>
            <a:r>
              <a:rPr lang="en-US" sz="2000" dirty="0">
                <a:latin typeface="Calibri"/>
                <a:ea typeface="Calibri"/>
                <a:cs typeface="Angsana New"/>
              </a:rPr>
              <a:t>: MATLAB</a:t>
            </a:r>
          </a:p>
          <a:p>
            <a:pPr marL="0" indent="0">
              <a:buNone/>
            </a:pPr>
            <a:r>
              <a:rPr lang="en-US" sz="2000" b="1" dirty="0">
                <a:latin typeface="Calibri"/>
                <a:ea typeface="Calibri"/>
                <a:cs typeface="Angsana New"/>
              </a:rPr>
              <a:t>Classification Algorithms used</a:t>
            </a:r>
            <a:r>
              <a:rPr lang="en-US" sz="2000" dirty="0">
                <a:latin typeface="Calibri"/>
                <a:ea typeface="Calibri"/>
                <a:cs typeface="Angsana New"/>
              </a:rPr>
              <a:t>: </a:t>
            </a:r>
            <a:r>
              <a:rPr lang="en-GB" sz="2000" dirty="0">
                <a:latin typeface="Calibri"/>
                <a:ea typeface="Calibri"/>
                <a:cs typeface="Angsana New"/>
              </a:rPr>
              <a:t> K-Nearest Neighbour, Decision Tree, Discriminant Analysis</a:t>
            </a:r>
            <a:endParaRPr lang="en-US" sz="2000" dirty="0">
              <a:latin typeface="Calibri"/>
              <a:ea typeface="Calibri"/>
              <a:cs typeface="Angsana New"/>
            </a:endParaRPr>
          </a:p>
        </p:txBody>
      </p:sp>
      <p:pic>
        <p:nvPicPr>
          <p:cNvPr id="4" name="Picture 3" descr="A blue bird with black background&#10;&#10;Description automatically generated">
            <a:extLst>
              <a:ext uri="{FF2B5EF4-FFF2-40B4-BE49-F238E27FC236}">
                <a16:creationId xmlns:a16="http://schemas.microsoft.com/office/drawing/2014/main" id="{DECFF498-BFD0-4971-6973-B9ADC1E8ADF4}"/>
              </a:ext>
            </a:extLst>
          </p:cNvPr>
          <p:cNvPicPr>
            <a:picLocks noChangeAspect="1"/>
          </p:cNvPicPr>
          <p:nvPr/>
        </p:nvPicPr>
        <p:blipFill>
          <a:blip r:embed="rId7"/>
          <a:stretch>
            <a:fillRect/>
          </a:stretch>
        </p:blipFill>
        <p:spPr>
          <a:xfrm>
            <a:off x="9455499" y="381770"/>
            <a:ext cx="2220175" cy="2036726"/>
          </a:xfrm>
          <a:prstGeom prst="rect">
            <a:avLst/>
          </a:prstGeom>
        </p:spPr>
      </p:pic>
      <p:sp>
        <p:nvSpPr>
          <p:cNvPr id="5" name="TextBox 4">
            <a:extLst>
              <a:ext uri="{FF2B5EF4-FFF2-40B4-BE49-F238E27FC236}">
                <a16:creationId xmlns:a16="http://schemas.microsoft.com/office/drawing/2014/main" id="{31C69732-6450-41D2-B2C8-00F324B88647}"/>
              </a:ext>
            </a:extLst>
          </p:cNvPr>
          <p:cNvSpPr txBox="1"/>
          <p:nvPr/>
        </p:nvSpPr>
        <p:spPr>
          <a:xfrm>
            <a:off x="4521469" y="3427268"/>
            <a:ext cx="3147187" cy="461665"/>
          </a:xfrm>
          <a:prstGeom prst="rect">
            <a:avLst/>
          </a:prstGeom>
          <a:noFill/>
        </p:spPr>
        <p:txBody>
          <a:bodyPr wrap="square" lIns="91440" tIns="45720" rIns="91440" bIns="45720" rtlCol="0" anchor="t">
            <a:spAutoFit/>
          </a:bodyPr>
          <a:lstStyle/>
          <a:p>
            <a:r>
              <a:rPr lang="en-US" sz="2400" dirty="0">
                <a:latin typeface="Calibri"/>
                <a:ea typeface="Calibri"/>
                <a:cs typeface="Angsana New"/>
              </a:rPr>
              <a:t>4 Sentiment Categories:</a:t>
            </a:r>
          </a:p>
        </p:txBody>
      </p:sp>
      <p:grpSp>
        <p:nvGrpSpPr>
          <p:cNvPr id="19" name="Group 18">
            <a:extLst>
              <a:ext uri="{FF2B5EF4-FFF2-40B4-BE49-F238E27FC236}">
                <a16:creationId xmlns:a16="http://schemas.microsoft.com/office/drawing/2014/main" id="{6199133F-C07A-2D84-0B3A-9F7D179A4C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7" name="Rectangle 16">
              <a:extLst>
                <a:ext uri="{FF2B5EF4-FFF2-40B4-BE49-F238E27FC236}">
                  <a16:creationId xmlns:a16="http://schemas.microsoft.com/office/drawing/2014/main" id="{BC23C6F4-9C81-BE59-2E0D-D1F9A06D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latin typeface="Aptos Display"/>
              </a:endParaRPr>
            </a:p>
          </p:txBody>
        </p:sp>
        <p:sp>
          <p:nvSpPr>
            <p:cNvPr id="18" name="Rectangle 17">
              <a:extLst>
                <a:ext uri="{FF2B5EF4-FFF2-40B4-BE49-F238E27FC236}">
                  <a16:creationId xmlns:a16="http://schemas.microsoft.com/office/drawing/2014/main" id="{CA8A05E8-AA19-42F4-C6B4-60833856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latin typeface="Aptos Display"/>
              </a:endParaRPr>
            </a:p>
          </p:txBody>
        </p:sp>
      </p:grpSp>
    </p:spTree>
    <p:extLst>
      <p:ext uri="{BB962C8B-B14F-4D97-AF65-F5344CB8AC3E}">
        <p14:creationId xmlns:p14="http://schemas.microsoft.com/office/powerpoint/2010/main" val="411683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36"/>
                                        </p:tgtEl>
                                        <p:attrNameLst>
                                          <p:attrName>style.visibility</p:attrName>
                                        </p:attrNameLst>
                                      </p:cBhvr>
                                      <p:to>
                                        <p:strVal val="visible"/>
                                      </p:to>
                                    </p:set>
                                    <p:anim calcmode="lin" valueType="num">
                                      <p:cBhvr additive="base">
                                        <p:cTn id="43" dur="500" fill="hold"/>
                                        <p:tgtEl>
                                          <p:spTgt spid="436"/>
                                        </p:tgtEl>
                                        <p:attrNameLst>
                                          <p:attrName>ppt_x</p:attrName>
                                        </p:attrNameLst>
                                      </p:cBhvr>
                                      <p:tavLst>
                                        <p:tav tm="0">
                                          <p:val>
                                            <p:strVal val="#ppt_x"/>
                                          </p:val>
                                        </p:tav>
                                        <p:tav tm="100000">
                                          <p:val>
                                            <p:strVal val="#ppt_x"/>
                                          </p:val>
                                        </p:tav>
                                      </p:tavLst>
                                    </p:anim>
                                    <p:anim calcmode="lin" valueType="num">
                                      <p:cBhvr additive="base">
                                        <p:cTn id="44" dur="500" fill="hold"/>
                                        <p:tgtEl>
                                          <p:spTgt spid="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36" grpId="0">
        <p:bldAsOne/>
      </p:bldGraphic>
      <p:bldP spid="2" grpId="0"/>
      <p:bldP spid="3" grpId="0" uiExpand="1"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Curved Left 2">
            <a:extLst>
              <a:ext uri="{FF2B5EF4-FFF2-40B4-BE49-F238E27FC236}">
                <a16:creationId xmlns:a16="http://schemas.microsoft.com/office/drawing/2014/main" id="{A73DACB8-DA91-D346-1F42-D3C29E71546C}"/>
              </a:ext>
            </a:extLst>
          </p:cNvPr>
          <p:cNvSpPr/>
          <p:nvPr/>
        </p:nvSpPr>
        <p:spPr>
          <a:xfrm rot="660000">
            <a:off x="3790272" y="1798996"/>
            <a:ext cx="673100" cy="1238250"/>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screenshot of a phone&#10;&#10;AI-generated content may be incorrect.">
            <a:extLst>
              <a:ext uri="{FF2B5EF4-FFF2-40B4-BE49-F238E27FC236}">
                <a16:creationId xmlns:a16="http://schemas.microsoft.com/office/drawing/2014/main" id="{BD8B6070-E8D6-DAF2-47CA-4B4CB1EAA818}"/>
              </a:ext>
            </a:extLst>
          </p:cNvPr>
          <p:cNvPicPr>
            <a:picLocks noChangeAspect="1"/>
          </p:cNvPicPr>
          <p:nvPr/>
        </p:nvPicPr>
        <p:blipFill>
          <a:blip r:embed="rId3"/>
          <a:stretch>
            <a:fillRect/>
          </a:stretch>
        </p:blipFill>
        <p:spPr>
          <a:xfrm>
            <a:off x="1898650" y="1019175"/>
            <a:ext cx="5676900" cy="1390650"/>
          </a:xfrm>
          <a:prstGeom prst="rect">
            <a:avLst/>
          </a:prstGeom>
        </p:spPr>
      </p:pic>
      <p:sp>
        <p:nvSpPr>
          <p:cNvPr id="25" name="Rectangle: Rounded Corners 24">
            <a:extLst>
              <a:ext uri="{FF2B5EF4-FFF2-40B4-BE49-F238E27FC236}">
                <a16:creationId xmlns:a16="http://schemas.microsoft.com/office/drawing/2014/main" id="{14C3F3FA-6618-495D-ACFE-DF0F03161222}"/>
              </a:ext>
            </a:extLst>
          </p:cNvPr>
          <p:cNvSpPr/>
          <p:nvPr/>
        </p:nvSpPr>
        <p:spPr>
          <a:xfrm>
            <a:off x="627782" y="3646695"/>
            <a:ext cx="6590102" cy="2929076"/>
          </a:xfrm>
          <a:prstGeom prst="roundRect">
            <a:avLst/>
          </a:prstGeom>
          <a:solidFill>
            <a:srgbClr val="48A6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179DF16B-7B08-4026-A599-F5D2FC391040}"/>
              </a:ext>
            </a:extLst>
          </p:cNvPr>
          <p:cNvSpPr/>
          <p:nvPr/>
        </p:nvSpPr>
        <p:spPr>
          <a:xfrm>
            <a:off x="175169" y="1932535"/>
            <a:ext cx="3437005" cy="141278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36D7203-AEF8-6E71-E2C4-F8126C12AFBA}"/>
              </a:ext>
            </a:extLst>
          </p:cNvPr>
          <p:cNvSpPr>
            <a:spLocks noGrp="1"/>
          </p:cNvSpPr>
          <p:nvPr>
            <p:ph type="title"/>
          </p:nvPr>
        </p:nvSpPr>
        <p:spPr>
          <a:xfrm>
            <a:off x="7349" y="-19835"/>
            <a:ext cx="6070600" cy="1312863"/>
          </a:xfrm>
        </p:spPr>
        <p:txBody>
          <a:bodyPr>
            <a:normAutofit/>
          </a:bodyPr>
          <a:lstStyle/>
          <a:p>
            <a:pPr algn="ctr"/>
            <a:r>
              <a:rPr lang="en-US" sz="3600" b="1" dirty="0">
                <a:solidFill>
                  <a:schemeClr val="bg1"/>
                </a:solidFill>
                <a:latin typeface="Calibri"/>
                <a:ea typeface="Calibri"/>
                <a:cs typeface="Angsana New"/>
              </a:rPr>
              <a:t>Data</a:t>
            </a:r>
            <a:r>
              <a:rPr lang="en-US" sz="4000" b="1" dirty="0">
                <a:solidFill>
                  <a:schemeClr val="bg1"/>
                </a:solidFill>
                <a:latin typeface="Calibri"/>
                <a:ea typeface="Calibri"/>
                <a:cs typeface="Angsana New"/>
              </a:rPr>
              <a:t> and Preparation</a:t>
            </a:r>
            <a:endParaRPr lang="en-US" sz="3600" b="1" dirty="0">
              <a:solidFill>
                <a:schemeClr val="bg1"/>
              </a:solidFill>
              <a:latin typeface="Calibri"/>
              <a:ea typeface="Calibri"/>
              <a:cs typeface="Calibri"/>
            </a:endParaRPr>
          </a:p>
        </p:txBody>
      </p:sp>
      <p:sp>
        <p:nvSpPr>
          <p:cNvPr id="18" name="TextBox 17">
            <a:extLst>
              <a:ext uri="{FF2B5EF4-FFF2-40B4-BE49-F238E27FC236}">
                <a16:creationId xmlns:a16="http://schemas.microsoft.com/office/drawing/2014/main" id="{7DA17FEA-F2B1-4F97-90BD-B9DE71683179}"/>
              </a:ext>
            </a:extLst>
          </p:cNvPr>
          <p:cNvSpPr txBox="1"/>
          <p:nvPr/>
        </p:nvSpPr>
        <p:spPr>
          <a:xfrm>
            <a:off x="269880" y="2129933"/>
            <a:ext cx="3256710" cy="1028363"/>
          </a:xfrm>
          <a:prstGeom prst="rect">
            <a:avLst/>
          </a:prstGeom>
          <a:noFill/>
        </p:spPr>
        <p:txBody>
          <a:bodyPr wrap="square" lIns="91440" tIns="45720" rIns="91440" bIns="45720" rtlCol="0" anchor="t">
            <a:spAutoFit/>
          </a:bodyPr>
          <a:lstStyle/>
          <a:p>
            <a:r>
              <a:rPr lang="en-US" sz="2000">
                <a:latin typeface="Calibri"/>
                <a:ea typeface="Calibri"/>
                <a:cs typeface="Angsana New"/>
              </a:rPr>
              <a:t>CSV file containing two parts:</a:t>
            </a:r>
            <a:endParaRPr lang="en-US" sz="2000">
              <a:latin typeface="Calibri"/>
              <a:ea typeface="Calibri"/>
              <a:cs typeface="Calibri"/>
            </a:endParaRPr>
          </a:p>
          <a:p>
            <a:pPr lvl="1">
              <a:buFont typeface="Wingdings" panose="020B0604020202020204" pitchFamily="34" charset="0"/>
              <a:buChar char="q"/>
            </a:pPr>
            <a:r>
              <a:rPr lang="en-US" sz="2000" b="1">
                <a:latin typeface="Calibri"/>
                <a:ea typeface="Calibri"/>
                <a:cs typeface="Angsana New"/>
              </a:rPr>
              <a:t> </a:t>
            </a:r>
            <a:r>
              <a:rPr lang="en-US" sz="2000" b="1">
                <a:solidFill>
                  <a:schemeClr val="accent4">
                    <a:lumMod val="49000"/>
                  </a:schemeClr>
                </a:solidFill>
                <a:latin typeface="Calibri"/>
                <a:ea typeface="Calibri"/>
                <a:cs typeface="Angsana New"/>
              </a:rPr>
              <a:t>Tweet Content</a:t>
            </a:r>
            <a:r>
              <a:rPr lang="en-US" sz="2000" b="1">
                <a:solidFill>
                  <a:srgbClr val="48A6A7"/>
                </a:solidFill>
                <a:latin typeface="Calibri"/>
                <a:ea typeface="Calibri"/>
                <a:cs typeface="Angsana New"/>
              </a:rPr>
              <a:t> </a:t>
            </a:r>
          </a:p>
          <a:p>
            <a:pPr lvl="1">
              <a:buFont typeface="Wingdings" panose="020B0604020202020204" pitchFamily="34" charset="0"/>
              <a:buChar char="q"/>
            </a:pPr>
            <a:r>
              <a:rPr lang="en-US" sz="2000">
                <a:solidFill>
                  <a:srgbClr val="262626"/>
                </a:solidFill>
                <a:latin typeface="Calibri"/>
                <a:ea typeface="Calibri"/>
                <a:cs typeface="Angsana New"/>
              </a:rPr>
              <a:t> </a:t>
            </a:r>
            <a:r>
              <a:rPr lang="en-US" sz="2000" b="1">
                <a:solidFill>
                  <a:schemeClr val="accent4">
                    <a:lumMod val="49000"/>
                  </a:schemeClr>
                </a:solidFill>
                <a:latin typeface="Calibri"/>
                <a:ea typeface="Calibri"/>
                <a:cs typeface="Angsana New"/>
              </a:rPr>
              <a:t>Sentiment Label </a:t>
            </a:r>
            <a:endParaRPr lang="en-US" sz="2000">
              <a:solidFill>
                <a:schemeClr val="accent4">
                  <a:lumMod val="49000"/>
                </a:schemeClr>
              </a:solidFill>
              <a:latin typeface="Calibri"/>
              <a:ea typeface="Calibri"/>
              <a:cs typeface="Angsana New"/>
            </a:endParaRPr>
          </a:p>
        </p:txBody>
      </p:sp>
      <p:sp>
        <p:nvSpPr>
          <p:cNvPr id="19" name="TextBox 18">
            <a:extLst>
              <a:ext uri="{FF2B5EF4-FFF2-40B4-BE49-F238E27FC236}">
                <a16:creationId xmlns:a16="http://schemas.microsoft.com/office/drawing/2014/main" id="{182CB625-6F4F-4A9B-B496-DE744368758F}"/>
              </a:ext>
            </a:extLst>
          </p:cNvPr>
          <p:cNvSpPr txBox="1"/>
          <p:nvPr/>
        </p:nvSpPr>
        <p:spPr>
          <a:xfrm>
            <a:off x="1586482" y="3864915"/>
            <a:ext cx="5428521" cy="3293209"/>
          </a:xfrm>
          <a:prstGeom prst="rect">
            <a:avLst/>
          </a:prstGeom>
          <a:noFill/>
        </p:spPr>
        <p:txBody>
          <a:bodyPr wrap="square" lIns="91440" tIns="45720" rIns="91440" bIns="45720" rtlCol="0" anchor="t">
            <a:spAutoFit/>
          </a:bodyPr>
          <a:lstStyle/>
          <a:p>
            <a:r>
              <a:rPr lang="en-US" sz="2400" b="1" dirty="0">
                <a:latin typeface="Calibri"/>
                <a:ea typeface="Calibri"/>
                <a:cs typeface="Angsana New"/>
              </a:rPr>
              <a:t> Challenges</a:t>
            </a:r>
            <a:r>
              <a:rPr lang="en-US" sz="2400" dirty="0">
                <a:latin typeface="Calibri"/>
                <a:ea typeface="Calibri"/>
                <a:cs typeface="Angsana New"/>
              </a:rPr>
              <a:t>:</a:t>
            </a:r>
          </a:p>
          <a:p>
            <a:pPr lvl="1">
              <a:buFont typeface="Georgia" panose="02040502050405020303" pitchFamily="18" charset="0"/>
              <a:buChar char="×"/>
            </a:pPr>
            <a:r>
              <a:rPr lang="en-US" sz="2400" dirty="0">
                <a:latin typeface="Calibri"/>
                <a:ea typeface="Calibri"/>
                <a:cs typeface="Angsana New"/>
              </a:rPr>
              <a:t>Misspelt words</a:t>
            </a:r>
            <a:endParaRPr lang="en-US" sz="2400" dirty="0">
              <a:latin typeface="Calibri"/>
              <a:ea typeface="Roboto Mono"/>
              <a:cs typeface="Calibri"/>
            </a:endParaRPr>
          </a:p>
          <a:p>
            <a:pPr lvl="1">
              <a:buFont typeface="Georgia" panose="02040502050405020303" pitchFamily="18" charset="0"/>
              <a:buChar char="×"/>
            </a:pPr>
            <a:r>
              <a:rPr lang="en-US" sz="2400" dirty="0">
                <a:latin typeface="Calibri"/>
                <a:ea typeface="Calibri"/>
                <a:cs typeface="Angsana New"/>
              </a:rPr>
              <a:t>Noise in Data</a:t>
            </a:r>
            <a:endParaRPr lang="en-US" sz="2400" dirty="0">
              <a:latin typeface="Calibri"/>
              <a:ea typeface="Roboto Mono"/>
              <a:cs typeface="Angsana New"/>
            </a:endParaRPr>
          </a:p>
          <a:p>
            <a:pPr lvl="1">
              <a:buFont typeface="Georgia" panose="02040502050405020303" pitchFamily="18" charset="0"/>
              <a:buChar char="×"/>
            </a:pPr>
            <a:r>
              <a:rPr lang="en-US" sz="2400" dirty="0">
                <a:latin typeface="Calibri"/>
                <a:ea typeface="Calibri"/>
                <a:cs typeface="Angsana New"/>
              </a:rPr>
              <a:t>Abbreviations / Slang</a:t>
            </a:r>
            <a:endParaRPr lang="en-US" sz="2400" dirty="0">
              <a:latin typeface="Calibri"/>
              <a:ea typeface="Roboto Mono"/>
              <a:cs typeface="Calibri"/>
            </a:endParaRPr>
          </a:p>
          <a:p>
            <a:pPr lvl="1">
              <a:buFont typeface="Georgia" panose="02040502050405020303" pitchFamily="18" charset="0"/>
              <a:buChar char="×"/>
            </a:pPr>
            <a:r>
              <a:rPr lang="en-US" sz="2400" dirty="0">
                <a:latin typeface="Calibri"/>
                <a:ea typeface="Calibri"/>
                <a:cs typeface="Angsana New"/>
              </a:rPr>
              <a:t>Mixed Sentiments</a:t>
            </a:r>
          </a:p>
          <a:p>
            <a:pPr lvl="1">
              <a:buFont typeface="Georgia" panose="02040502050405020303" pitchFamily="18" charset="0"/>
              <a:buChar char="×"/>
            </a:pPr>
            <a:r>
              <a:rPr lang="en-US" sz="2400" dirty="0" err="1">
                <a:latin typeface="Calibri"/>
                <a:ea typeface="Calibri"/>
                <a:cs typeface="Angsana New"/>
              </a:rPr>
              <a:t>Capitalised</a:t>
            </a:r>
            <a:r>
              <a:rPr lang="en-US" sz="2400" dirty="0">
                <a:latin typeface="Calibri"/>
                <a:ea typeface="Calibri"/>
                <a:cs typeface="Angsana New"/>
              </a:rPr>
              <a:t> words</a:t>
            </a:r>
          </a:p>
          <a:p>
            <a:pPr lvl="1">
              <a:buFont typeface="Georgia" panose="02040502050405020303" pitchFamily="18" charset="0"/>
              <a:buChar char="×"/>
            </a:pPr>
            <a:endParaRPr lang="en-US" sz="2400" dirty="0">
              <a:latin typeface="Calibri"/>
              <a:ea typeface="Calibri"/>
              <a:cs typeface="Angsana New"/>
            </a:endParaRPr>
          </a:p>
          <a:p>
            <a:pPr lvl="1">
              <a:buFont typeface="Georgia" panose="02040502050405020303" pitchFamily="18" charset="0"/>
              <a:buChar char="×"/>
            </a:pPr>
            <a:endParaRPr lang="en-US" sz="2000" dirty="0">
              <a:latin typeface="Calibri"/>
              <a:ea typeface="Calibri"/>
              <a:cs typeface="Angsana New"/>
            </a:endParaRPr>
          </a:p>
          <a:p>
            <a:endParaRPr lang="en-GB" sz="2000" dirty="0">
              <a:latin typeface="Calibri"/>
              <a:ea typeface="Calibri"/>
              <a:cs typeface="Calibri"/>
            </a:endParaRPr>
          </a:p>
        </p:txBody>
      </p:sp>
      <p:pic>
        <p:nvPicPr>
          <p:cNvPr id="7" name="Picture 6">
            <a:extLst>
              <a:ext uri="{FF2B5EF4-FFF2-40B4-BE49-F238E27FC236}">
                <a16:creationId xmlns:a16="http://schemas.microsoft.com/office/drawing/2014/main" id="{9062BE3F-E4BE-19A0-64B7-8044E79C23EC}"/>
              </a:ext>
            </a:extLst>
          </p:cNvPr>
          <p:cNvPicPr>
            <a:picLocks noChangeAspect="1"/>
          </p:cNvPicPr>
          <p:nvPr/>
        </p:nvPicPr>
        <p:blipFill>
          <a:blip r:embed="rId4"/>
          <a:stretch>
            <a:fillRect/>
          </a:stretch>
        </p:blipFill>
        <p:spPr>
          <a:xfrm>
            <a:off x="7952057" y="94389"/>
            <a:ext cx="4122170" cy="6669222"/>
          </a:xfrm>
          <a:prstGeom prst="rect">
            <a:avLst/>
          </a:prstGeom>
        </p:spPr>
      </p:pic>
      <p:pic>
        <p:nvPicPr>
          <p:cNvPr id="10" name="Graphic 9" descr="Close with solid fill">
            <a:extLst>
              <a:ext uri="{FF2B5EF4-FFF2-40B4-BE49-F238E27FC236}">
                <a16:creationId xmlns:a16="http://schemas.microsoft.com/office/drawing/2014/main" id="{B96D541F-1921-4B1B-DE7E-5EC21228DB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167" y="4656589"/>
            <a:ext cx="914400" cy="914400"/>
          </a:xfrm>
          <a:prstGeom prst="rect">
            <a:avLst/>
          </a:prstGeom>
        </p:spPr>
      </p:pic>
      <p:sp>
        <p:nvSpPr>
          <p:cNvPr id="6" name="Thought Bubble: Cloud 5">
            <a:extLst>
              <a:ext uri="{FF2B5EF4-FFF2-40B4-BE49-F238E27FC236}">
                <a16:creationId xmlns:a16="http://schemas.microsoft.com/office/drawing/2014/main" id="{96CD30FA-A029-4CFC-88D0-E94F4980DB36}"/>
              </a:ext>
            </a:extLst>
          </p:cNvPr>
          <p:cNvSpPr/>
          <p:nvPr/>
        </p:nvSpPr>
        <p:spPr>
          <a:xfrm rot="924264">
            <a:off x="9914910" y="2238129"/>
            <a:ext cx="1930849" cy="1210513"/>
          </a:xfrm>
          <a:prstGeom prst="cloudCallout">
            <a:avLst/>
          </a:prstGeom>
          <a:solidFill>
            <a:schemeClr val="bg2">
              <a:lumMod val="9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a:ea typeface="Calibri"/>
                <a:cs typeface="Angsana New"/>
              </a:rPr>
              <a:t>Imbalance in category distribution</a:t>
            </a:r>
          </a:p>
        </p:txBody>
      </p:sp>
    </p:spTree>
    <p:extLst>
      <p:ext uri="{BB962C8B-B14F-4D97-AF65-F5344CB8AC3E}">
        <p14:creationId xmlns:p14="http://schemas.microsoft.com/office/powerpoint/2010/main" val="1002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ppt_y</p:attrName>
                                        </p:attrNameLst>
                                      </p:cBhvr>
                                      <p:tavLst>
                                        <p:tav tm="0">
                                          <p:val>
                                            <p:strVal val="#ppt_y+#ppt_h*1.125000"/>
                                          </p:val>
                                        </p:tav>
                                        <p:tav tm="100000">
                                          <p:val>
                                            <p:strVal val="#ppt_y"/>
                                          </p:val>
                                        </p:tav>
                                      </p:tavLst>
                                    </p:anim>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1000" fill="hold"/>
                                        <p:tgtEl>
                                          <p:spTgt spid="7"/>
                                        </p:tgtEl>
                                        <p:attrNameLst>
                                          <p:attrName>ppt_w</p:attrName>
                                        </p:attrNameLst>
                                      </p:cBhvr>
                                      <p:tavLst>
                                        <p:tav tm="0">
                                          <p:val>
                                            <p:fltVal val="0"/>
                                          </p:val>
                                        </p:tav>
                                        <p:tav tm="100000">
                                          <p:val>
                                            <p:strVal val="#ppt_w"/>
                                          </p:val>
                                        </p:tav>
                                      </p:tavLst>
                                    </p:anim>
                                    <p:anim calcmode="lin" valueType="num">
                                      <p:cBhvr>
                                        <p:cTn id="43" dur="1000" fill="hold"/>
                                        <p:tgtEl>
                                          <p:spTgt spid="7"/>
                                        </p:tgtEl>
                                        <p:attrNameLst>
                                          <p:attrName>ppt_h</p:attrName>
                                        </p:attrNameLst>
                                      </p:cBhvr>
                                      <p:tavLst>
                                        <p:tav tm="0">
                                          <p:val>
                                            <p:fltVal val="0"/>
                                          </p:val>
                                        </p:tav>
                                        <p:tav tm="100000">
                                          <p:val>
                                            <p:strVal val="#ppt_h"/>
                                          </p:val>
                                        </p:tav>
                                      </p:tavLst>
                                    </p:anim>
                                    <p:anim calcmode="lin" valueType="num">
                                      <p:cBhvr>
                                        <p:cTn id="44" dur="1000" fill="hold"/>
                                        <p:tgtEl>
                                          <p:spTgt spid="7"/>
                                        </p:tgtEl>
                                        <p:attrNameLst>
                                          <p:attrName>style.rotation</p:attrName>
                                        </p:attrNameLst>
                                      </p:cBhvr>
                                      <p:tavLst>
                                        <p:tav tm="0">
                                          <p:val>
                                            <p:fltVal val="90"/>
                                          </p:val>
                                        </p:tav>
                                        <p:tav tm="100000">
                                          <p:val>
                                            <p:fltVal val="0"/>
                                          </p:val>
                                        </p:tav>
                                      </p:tavLst>
                                    </p:anim>
                                    <p:animEffect transition="in" filter="fade">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1"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1000"/>
                                        <p:tgtEl>
                                          <p:spTgt spid="6"/>
                                        </p:tgtEl>
                                      </p:cBhvr>
                                    </p:animEffect>
                                    <p:anim calcmode="lin" valueType="num">
                                      <p:cBhvr>
                                        <p:cTn id="51" dur="1000" fill="hold"/>
                                        <p:tgtEl>
                                          <p:spTgt spid="6"/>
                                        </p:tgtEl>
                                        <p:attrNameLst>
                                          <p:attrName>ppt_x</p:attrName>
                                        </p:attrNameLst>
                                      </p:cBhvr>
                                      <p:tavLst>
                                        <p:tav tm="0">
                                          <p:val>
                                            <p:strVal val="#ppt_x"/>
                                          </p:val>
                                        </p:tav>
                                        <p:tav tm="100000">
                                          <p:val>
                                            <p:strVal val="#ppt_x"/>
                                          </p:val>
                                        </p:tav>
                                      </p:tavLst>
                                    </p:anim>
                                    <p:anim calcmode="lin" valueType="num">
                                      <p:cBhvr>
                                        <p:cTn id="5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xit" presetSubtype="0" fill="hold" grpId="0" nodeType="clickEffect">
                                  <p:stCondLst>
                                    <p:cond delay="0"/>
                                  </p:stCondLst>
                                  <p:childTnLst>
                                    <p:animEffect transition="out" filter="fade">
                                      <p:cBhvr>
                                        <p:cTn id="56" dur="1000"/>
                                        <p:tgtEl>
                                          <p:spTgt spid="6"/>
                                        </p:tgtEl>
                                      </p:cBhvr>
                                    </p:animEffect>
                                    <p:anim calcmode="lin" valueType="num">
                                      <p:cBhvr>
                                        <p:cTn id="57" dur="1000"/>
                                        <p:tgtEl>
                                          <p:spTgt spid="6"/>
                                        </p:tgtEl>
                                        <p:attrNameLst>
                                          <p:attrName>ppt_x</p:attrName>
                                        </p:attrNameLst>
                                      </p:cBhvr>
                                      <p:tavLst>
                                        <p:tav tm="0">
                                          <p:val>
                                            <p:strVal val="ppt_x"/>
                                          </p:val>
                                        </p:tav>
                                        <p:tav tm="100000">
                                          <p:val>
                                            <p:strVal val="ppt_x"/>
                                          </p:val>
                                        </p:tav>
                                      </p:tavLst>
                                    </p:anim>
                                    <p:anim calcmode="lin" valueType="num">
                                      <p:cBhvr>
                                        <p:cTn id="58" dur="1000"/>
                                        <p:tgtEl>
                                          <p:spTgt spid="6"/>
                                        </p:tgtEl>
                                        <p:attrNameLst>
                                          <p:attrName>ppt_y</p:attrName>
                                        </p:attrNameLst>
                                      </p:cBhvr>
                                      <p:tavLst>
                                        <p:tav tm="0">
                                          <p:val>
                                            <p:strVal val="ppt_y"/>
                                          </p:val>
                                        </p:tav>
                                        <p:tav tm="100000">
                                          <p:val>
                                            <p:strVal val="ppt_y+.1"/>
                                          </p:val>
                                        </p:tav>
                                      </p:tavLst>
                                    </p:anim>
                                    <p:set>
                                      <p:cBhvr>
                                        <p:cTn id="59" dur="1" fill="hold">
                                          <p:stCondLst>
                                            <p:cond delay="999"/>
                                          </p:stCondLst>
                                        </p:cTn>
                                        <p:tgtEl>
                                          <p:spTgt spid="6"/>
                                        </p:tgtEl>
                                        <p:attrNameLst>
                                          <p:attrName>style.visibility</p:attrName>
                                        </p:attrNameLst>
                                      </p:cBhvr>
                                      <p:to>
                                        <p:strVal val="hidden"/>
                                      </p:to>
                                    </p:set>
                                  </p:childTnLst>
                                </p:cTn>
                              </p:par>
                              <p:par>
                                <p:cTn id="60" presetID="53" presetClass="exit" presetSubtype="32" fill="hold" grpId="1" nodeType="withEffect">
                                  <p:stCondLst>
                                    <p:cond delay="0"/>
                                  </p:stCondLst>
                                  <p:childTnLst>
                                    <p:anim calcmode="lin" valueType="num">
                                      <p:cBhvr>
                                        <p:cTn id="61" dur="500"/>
                                        <p:tgtEl>
                                          <p:spTgt spid="2"/>
                                        </p:tgtEl>
                                        <p:attrNameLst>
                                          <p:attrName>ppt_w</p:attrName>
                                        </p:attrNameLst>
                                      </p:cBhvr>
                                      <p:tavLst>
                                        <p:tav tm="0">
                                          <p:val>
                                            <p:strVal val="ppt_w"/>
                                          </p:val>
                                        </p:tav>
                                        <p:tav tm="100000">
                                          <p:val>
                                            <p:fltVal val="0"/>
                                          </p:val>
                                        </p:tav>
                                      </p:tavLst>
                                    </p:anim>
                                    <p:anim calcmode="lin" valueType="num">
                                      <p:cBhvr>
                                        <p:cTn id="62" dur="500"/>
                                        <p:tgtEl>
                                          <p:spTgt spid="2"/>
                                        </p:tgtEl>
                                        <p:attrNameLst>
                                          <p:attrName>ppt_h</p:attrName>
                                        </p:attrNameLst>
                                      </p:cBhvr>
                                      <p:tavLst>
                                        <p:tav tm="0">
                                          <p:val>
                                            <p:strVal val="ppt_h"/>
                                          </p:val>
                                        </p:tav>
                                        <p:tav tm="100000">
                                          <p:val>
                                            <p:fltVal val="0"/>
                                          </p:val>
                                        </p:tav>
                                      </p:tavLst>
                                    </p:anim>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53" presetClass="exit" presetSubtype="32" fill="hold" nodeType="withEffect">
                                  <p:stCondLst>
                                    <p:cond delay="0"/>
                                  </p:stCondLst>
                                  <p:childTnLst>
                                    <p:anim calcmode="lin" valueType="num">
                                      <p:cBhvr>
                                        <p:cTn id="66" dur="500"/>
                                        <p:tgtEl>
                                          <p:spTgt spid="4"/>
                                        </p:tgtEl>
                                        <p:attrNameLst>
                                          <p:attrName>ppt_w</p:attrName>
                                        </p:attrNameLst>
                                      </p:cBhvr>
                                      <p:tavLst>
                                        <p:tav tm="0">
                                          <p:val>
                                            <p:strVal val="ppt_w"/>
                                          </p:val>
                                        </p:tav>
                                        <p:tav tm="100000">
                                          <p:val>
                                            <p:fltVal val="0"/>
                                          </p:val>
                                        </p:tav>
                                      </p:tavLst>
                                    </p:anim>
                                    <p:anim calcmode="lin" valueType="num">
                                      <p:cBhvr>
                                        <p:cTn id="67" dur="500"/>
                                        <p:tgtEl>
                                          <p:spTgt spid="4"/>
                                        </p:tgtEl>
                                        <p:attrNameLst>
                                          <p:attrName>ppt_h</p:attrName>
                                        </p:attrNameLst>
                                      </p:cBhvr>
                                      <p:tavLst>
                                        <p:tav tm="0">
                                          <p:val>
                                            <p:strVal val="ppt_h"/>
                                          </p:val>
                                        </p:tav>
                                        <p:tav tm="100000">
                                          <p:val>
                                            <p:fltVal val="0"/>
                                          </p:val>
                                        </p:tav>
                                      </p:tavLst>
                                    </p:anim>
                                    <p:animEffect transition="out" filter="fade">
                                      <p:cBhvr>
                                        <p:cTn id="68" dur="500"/>
                                        <p:tgtEl>
                                          <p:spTgt spid="4"/>
                                        </p:tgtEl>
                                      </p:cBhvr>
                                    </p:animEffect>
                                    <p:set>
                                      <p:cBhvr>
                                        <p:cTn id="69" dur="1" fill="hold">
                                          <p:stCondLst>
                                            <p:cond delay="499"/>
                                          </p:stCondLst>
                                        </p:cTn>
                                        <p:tgtEl>
                                          <p:spTgt spid="4"/>
                                        </p:tgtEl>
                                        <p:attrNameLst>
                                          <p:attrName>style.visibility</p:attrName>
                                        </p:attrNameLst>
                                      </p:cBhvr>
                                      <p:to>
                                        <p:strVal val="hidden"/>
                                      </p:to>
                                    </p:set>
                                  </p:childTnLst>
                                </p:cTn>
                              </p:par>
                              <p:par>
                                <p:cTn id="70" presetID="53" presetClass="exit" presetSubtype="32" fill="hold" grpId="1" nodeType="withEffect">
                                  <p:stCondLst>
                                    <p:cond delay="0"/>
                                  </p:stCondLst>
                                  <p:childTnLst>
                                    <p:anim calcmode="lin" valueType="num">
                                      <p:cBhvr>
                                        <p:cTn id="71" dur="500"/>
                                        <p:tgtEl>
                                          <p:spTgt spid="3"/>
                                        </p:tgtEl>
                                        <p:attrNameLst>
                                          <p:attrName>ppt_w</p:attrName>
                                        </p:attrNameLst>
                                      </p:cBhvr>
                                      <p:tavLst>
                                        <p:tav tm="0">
                                          <p:val>
                                            <p:strVal val="ppt_w"/>
                                          </p:val>
                                        </p:tav>
                                        <p:tav tm="100000">
                                          <p:val>
                                            <p:fltVal val="0"/>
                                          </p:val>
                                        </p:tav>
                                      </p:tavLst>
                                    </p:anim>
                                    <p:anim calcmode="lin" valueType="num">
                                      <p:cBhvr>
                                        <p:cTn id="72" dur="500"/>
                                        <p:tgtEl>
                                          <p:spTgt spid="3"/>
                                        </p:tgtEl>
                                        <p:attrNameLst>
                                          <p:attrName>ppt_h</p:attrName>
                                        </p:attrNameLst>
                                      </p:cBhvr>
                                      <p:tavLst>
                                        <p:tav tm="0">
                                          <p:val>
                                            <p:strVal val="ppt_h"/>
                                          </p:val>
                                        </p:tav>
                                        <p:tav tm="100000">
                                          <p:val>
                                            <p:fltVal val="0"/>
                                          </p:val>
                                        </p:tav>
                                      </p:tavLst>
                                    </p:anim>
                                    <p:animEffect transition="out" filter="fade">
                                      <p:cBhvr>
                                        <p:cTn id="73" dur="500"/>
                                        <p:tgtEl>
                                          <p:spTgt spid="3"/>
                                        </p:tgtEl>
                                      </p:cBhvr>
                                    </p:animEffect>
                                    <p:set>
                                      <p:cBhvr>
                                        <p:cTn id="74" dur="1" fill="hold">
                                          <p:stCondLst>
                                            <p:cond delay="499"/>
                                          </p:stCondLst>
                                        </p:cTn>
                                        <p:tgtEl>
                                          <p:spTgt spid="3"/>
                                        </p:tgtEl>
                                        <p:attrNameLst>
                                          <p:attrName>style.visibility</p:attrName>
                                        </p:attrNameLst>
                                      </p:cBhvr>
                                      <p:to>
                                        <p:strVal val="hidden"/>
                                      </p:to>
                                    </p:set>
                                  </p:childTnLst>
                                </p:cTn>
                              </p:par>
                              <p:par>
                                <p:cTn id="75" presetID="53" presetClass="exit" presetSubtype="32" fill="hold" grpId="1" nodeType="withEffect">
                                  <p:stCondLst>
                                    <p:cond delay="0"/>
                                  </p:stCondLst>
                                  <p:childTnLst>
                                    <p:anim calcmode="lin" valueType="num">
                                      <p:cBhvr>
                                        <p:cTn id="76" dur="500"/>
                                        <p:tgtEl>
                                          <p:spTgt spid="22"/>
                                        </p:tgtEl>
                                        <p:attrNameLst>
                                          <p:attrName>ppt_w</p:attrName>
                                        </p:attrNameLst>
                                      </p:cBhvr>
                                      <p:tavLst>
                                        <p:tav tm="0">
                                          <p:val>
                                            <p:strVal val="ppt_w"/>
                                          </p:val>
                                        </p:tav>
                                        <p:tav tm="100000">
                                          <p:val>
                                            <p:fltVal val="0"/>
                                          </p:val>
                                        </p:tav>
                                      </p:tavLst>
                                    </p:anim>
                                    <p:anim calcmode="lin" valueType="num">
                                      <p:cBhvr>
                                        <p:cTn id="77" dur="500"/>
                                        <p:tgtEl>
                                          <p:spTgt spid="22"/>
                                        </p:tgtEl>
                                        <p:attrNameLst>
                                          <p:attrName>ppt_h</p:attrName>
                                        </p:attrNameLst>
                                      </p:cBhvr>
                                      <p:tavLst>
                                        <p:tav tm="0">
                                          <p:val>
                                            <p:strVal val="ppt_h"/>
                                          </p:val>
                                        </p:tav>
                                        <p:tav tm="100000">
                                          <p:val>
                                            <p:fltVal val="0"/>
                                          </p:val>
                                        </p:tav>
                                      </p:tavLst>
                                    </p:anim>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53" presetClass="exit" presetSubtype="32" fill="hold" grpId="1" nodeType="withEffect">
                                  <p:stCondLst>
                                    <p:cond delay="0"/>
                                  </p:stCondLst>
                                  <p:childTnLst>
                                    <p:anim calcmode="lin" valueType="num">
                                      <p:cBhvr>
                                        <p:cTn id="81" dur="500"/>
                                        <p:tgtEl>
                                          <p:spTgt spid="18"/>
                                        </p:tgtEl>
                                        <p:attrNameLst>
                                          <p:attrName>ppt_w</p:attrName>
                                        </p:attrNameLst>
                                      </p:cBhvr>
                                      <p:tavLst>
                                        <p:tav tm="0">
                                          <p:val>
                                            <p:strVal val="ppt_w"/>
                                          </p:val>
                                        </p:tav>
                                        <p:tav tm="100000">
                                          <p:val>
                                            <p:fltVal val="0"/>
                                          </p:val>
                                        </p:tav>
                                      </p:tavLst>
                                    </p:anim>
                                    <p:anim calcmode="lin" valueType="num">
                                      <p:cBhvr>
                                        <p:cTn id="82" dur="500"/>
                                        <p:tgtEl>
                                          <p:spTgt spid="18"/>
                                        </p:tgtEl>
                                        <p:attrNameLst>
                                          <p:attrName>ppt_h</p:attrName>
                                        </p:attrNameLst>
                                      </p:cBhvr>
                                      <p:tavLst>
                                        <p:tav tm="0">
                                          <p:val>
                                            <p:strVal val="ppt_h"/>
                                          </p:val>
                                        </p:tav>
                                        <p:tav tm="100000">
                                          <p:val>
                                            <p:fltVal val="0"/>
                                          </p:val>
                                        </p:tav>
                                      </p:tavLst>
                                    </p:anim>
                                    <p:animEffect transition="out" filter="fade">
                                      <p:cBhvr>
                                        <p:cTn id="83" dur="500"/>
                                        <p:tgtEl>
                                          <p:spTgt spid="18"/>
                                        </p:tgtEl>
                                      </p:cBhvr>
                                    </p:animEffect>
                                    <p:set>
                                      <p:cBhvr>
                                        <p:cTn id="84" dur="1" fill="hold">
                                          <p:stCondLst>
                                            <p:cond delay="499"/>
                                          </p:stCondLst>
                                        </p:cTn>
                                        <p:tgtEl>
                                          <p:spTgt spid="18"/>
                                        </p:tgtEl>
                                        <p:attrNameLst>
                                          <p:attrName>style.visibility</p:attrName>
                                        </p:attrNameLst>
                                      </p:cBhvr>
                                      <p:to>
                                        <p:strVal val="hidden"/>
                                      </p:to>
                                    </p:set>
                                  </p:childTnLst>
                                </p:cTn>
                              </p:par>
                              <p:par>
                                <p:cTn id="85" presetID="53" presetClass="exit" presetSubtype="32" fill="hold" grpId="1" nodeType="withEffect">
                                  <p:stCondLst>
                                    <p:cond delay="0"/>
                                  </p:stCondLst>
                                  <p:childTnLst>
                                    <p:anim calcmode="lin" valueType="num">
                                      <p:cBhvr>
                                        <p:cTn id="86" dur="500"/>
                                        <p:tgtEl>
                                          <p:spTgt spid="19"/>
                                        </p:tgtEl>
                                        <p:attrNameLst>
                                          <p:attrName>ppt_w</p:attrName>
                                        </p:attrNameLst>
                                      </p:cBhvr>
                                      <p:tavLst>
                                        <p:tav tm="0">
                                          <p:val>
                                            <p:strVal val="ppt_w"/>
                                          </p:val>
                                        </p:tav>
                                        <p:tav tm="100000">
                                          <p:val>
                                            <p:fltVal val="0"/>
                                          </p:val>
                                        </p:tav>
                                      </p:tavLst>
                                    </p:anim>
                                    <p:anim calcmode="lin" valueType="num">
                                      <p:cBhvr>
                                        <p:cTn id="87" dur="500"/>
                                        <p:tgtEl>
                                          <p:spTgt spid="19"/>
                                        </p:tgtEl>
                                        <p:attrNameLst>
                                          <p:attrName>ppt_h</p:attrName>
                                        </p:attrNameLst>
                                      </p:cBhvr>
                                      <p:tavLst>
                                        <p:tav tm="0">
                                          <p:val>
                                            <p:strVal val="ppt_h"/>
                                          </p:val>
                                        </p:tav>
                                        <p:tav tm="100000">
                                          <p:val>
                                            <p:fltVal val="0"/>
                                          </p:val>
                                        </p:tav>
                                      </p:tavLst>
                                    </p:anim>
                                    <p:animEffect transition="out" filter="fade">
                                      <p:cBhvr>
                                        <p:cTn id="88" dur="500"/>
                                        <p:tgtEl>
                                          <p:spTgt spid="19"/>
                                        </p:tgtEl>
                                      </p:cBhvr>
                                    </p:animEffect>
                                    <p:set>
                                      <p:cBhvr>
                                        <p:cTn id="89" dur="1" fill="hold">
                                          <p:stCondLst>
                                            <p:cond delay="499"/>
                                          </p:stCondLst>
                                        </p:cTn>
                                        <p:tgtEl>
                                          <p:spTgt spid="19"/>
                                        </p:tgtEl>
                                        <p:attrNameLst>
                                          <p:attrName>style.visibility</p:attrName>
                                        </p:attrNameLst>
                                      </p:cBhvr>
                                      <p:to>
                                        <p:strVal val="hidden"/>
                                      </p:to>
                                    </p:set>
                                  </p:childTnLst>
                                </p:cTn>
                              </p:par>
                              <p:par>
                                <p:cTn id="90" presetID="53" presetClass="exit" presetSubtype="32" fill="hold" grpId="1" nodeType="withEffect">
                                  <p:stCondLst>
                                    <p:cond delay="0"/>
                                  </p:stCondLst>
                                  <p:childTnLst>
                                    <p:anim calcmode="lin" valueType="num">
                                      <p:cBhvr>
                                        <p:cTn id="91" dur="500"/>
                                        <p:tgtEl>
                                          <p:spTgt spid="25"/>
                                        </p:tgtEl>
                                        <p:attrNameLst>
                                          <p:attrName>ppt_w</p:attrName>
                                        </p:attrNameLst>
                                      </p:cBhvr>
                                      <p:tavLst>
                                        <p:tav tm="0">
                                          <p:val>
                                            <p:strVal val="ppt_w"/>
                                          </p:val>
                                        </p:tav>
                                        <p:tav tm="100000">
                                          <p:val>
                                            <p:fltVal val="0"/>
                                          </p:val>
                                        </p:tav>
                                      </p:tavLst>
                                    </p:anim>
                                    <p:anim calcmode="lin" valueType="num">
                                      <p:cBhvr>
                                        <p:cTn id="92" dur="500"/>
                                        <p:tgtEl>
                                          <p:spTgt spid="25"/>
                                        </p:tgtEl>
                                        <p:attrNameLst>
                                          <p:attrName>ppt_h</p:attrName>
                                        </p:attrNameLst>
                                      </p:cBhvr>
                                      <p:tavLst>
                                        <p:tav tm="0">
                                          <p:val>
                                            <p:strVal val="ppt_h"/>
                                          </p:val>
                                        </p:tav>
                                        <p:tav tm="100000">
                                          <p:val>
                                            <p:fltVal val="0"/>
                                          </p:val>
                                        </p:tav>
                                      </p:tavLst>
                                    </p:anim>
                                    <p:animEffect transition="out" filter="fade">
                                      <p:cBhvr>
                                        <p:cTn id="93" dur="500"/>
                                        <p:tgtEl>
                                          <p:spTgt spid="25"/>
                                        </p:tgtEl>
                                      </p:cBhvr>
                                    </p:animEffect>
                                    <p:set>
                                      <p:cBhvr>
                                        <p:cTn id="94" dur="1" fill="hold">
                                          <p:stCondLst>
                                            <p:cond delay="499"/>
                                          </p:stCondLst>
                                        </p:cTn>
                                        <p:tgtEl>
                                          <p:spTgt spid="25"/>
                                        </p:tgtEl>
                                        <p:attrNameLst>
                                          <p:attrName>style.visibility</p:attrName>
                                        </p:attrNameLst>
                                      </p:cBhvr>
                                      <p:to>
                                        <p:strVal val="hidden"/>
                                      </p:to>
                                    </p:set>
                                  </p:childTnLst>
                                </p:cTn>
                              </p:par>
                              <p:par>
                                <p:cTn id="95" presetID="53" presetClass="exit" presetSubtype="32" fill="hold" nodeType="withEffect">
                                  <p:stCondLst>
                                    <p:cond delay="0"/>
                                  </p:stCondLst>
                                  <p:childTnLst>
                                    <p:anim calcmode="lin" valueType="num">
                                      <p:cBhvr>
                                        <p:cTn id="96" dur="500"/>
                                        <p:tgtEl>
                                          <p:spTgt spid="7"/>
                                        </p:tgtEl>
                                        <p:attrNameLst>
                                          <p:attrName>ppt_w</p:attrName>
                                        </p:attrNameLst>
                                      </p:cBhvr>
                                      <p:tavLst>
                                        <p:tav tm="0">
                                          <p:val>
                                            <p:strVal val="ppt_w"/>
                                          </p:val>
                                        </p:tav>
                                        <p:tav tm="100000">
                                          <p:val>
                                            <p:fltVal val="0"/>
                                          </p:val>
                                        </p:tav>
                                      </p:tavLst>
                                    </p:anim>
                                    <p:anim calcmode="lin" valueType="num">
                                      <p:cBhvr>
                                        <p:cTn id="97" dur="500"/>
                                        <p:tgtEl>
                                          <p:spTgt spid="7"/>
                                        </p:tgtEl>
                                        <p:attrNameLst>
                                          <p:attrName>ppt_h</p:attrName>
                                        </p:attrNameLst>
                                      </p:cBhvr>
                                      <p:tavLst>
                                        <p:tav tm="0">
                                          <p:val>
                                            <p:strVal val="ppt_h"/>
                                          </p:val>
                                        </p:tav>
                                        <p:tav tm="100000">
                                          <p:val>
                                            <p:fltVal val="0"/>
                                          </p:val>
                                        </p:tav>
                                      </p:tavLst>
                                    </p:anim>
                                    <p:animEffect transition="out" filter="fade">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53" presetClass="exit" presetSubtype="32" fill="hold" nodeType="withEffect">
                                  <p:stCondLst>
                                    <p:cond delay="0"/>
                                  </p:stCondLst>
                                  <p:childTnLst>
                                    <p:anim calcmode="lin" valueType="num">
                                      <p:cBhvr>
                                        <p:cTn id="101" dur="500"/>
                                        <p:tgtEl>
                                          <p:spTgt spid="10"/>
                                        </p:tgtEl>
                                        <p:attrNameLst>
                                          <p:attrName>ppt_w</p:attrName>
                                        </p:attrNameLst>
                                      </p:cBhvr>
                                      <p:tavLst>
                                        <p:tav tm="0">
                                          <p:val>
                                            <p:strVal val="ppt_w"/>
                                          </p:val>
                                        </p:tav>
                                        <p:tav tm="100000">
                                          <p:val>
                                            <p:fltVal val="0"/>
                                          </p:val>
                                        </p:tav>
                                      </p:tavLst>
                                    </p:anim>
                                    <p:anim calcmode="lin" valueType="num">
                                      <p:cBhvr>
                                        <p:cTn id="102" dur="500"/>
                                        <p:tgtEl>
                                          <p:spTgt spid="10"/>
                                        </p:tgtEl>
                                        <p:attrNameLst>
                                          <p:attrName>ppt_h</p:attrName>
                                        </p:attrNameLst>
                                      </p:cBhvr>
                                      <p:tavLst>
                                        <p:tav tm="0">
                                          <p:val>
                                            <p:strVal val="ppt_h"/>
                                          </p:val>
                                        </p:tav>
                                        <p:tav tm="100000">
                                          <p:val>
                                            <p:fltVal val="0"/>
                                          </p:val>
                                        </p:tav>
                                      </p:tavLst>
                                    </p:anim>
                                    <p:animEffect transition="out" filter="fade">
                                      <p:cBhvr>
                                        <p:cTn id="103" dur="500"/>
                                        <p:tgtEl>
                                          <p:spTgt spid="10"/>
                                        </p:tgtEl>
                                      </p:cBhvr>
                                    </p:animEffect>
                                    <p:set>
                                      <p:cBhvr>
                                        <p:cTn id="10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5" grpId="0" animBg="1"/>
      <p:bldP spid="25" grpId="1" animBg="1"/>
      <p:bldP spid="22" grpId="0" animBg="1"/>
      <p:bldP spid="22" grpId="1" animBg="1"/>
      <p:bldP spid="2" grpId="0"/>
      <p:bldP spid="2" grpId="1"/>
      <p:bldP spid="18" grpId="0"/>
      <p:bldP spid="18" grpId="1"/>
      <p:bldP spid="19" grpId="0"/>
      <p:bldP spid="19" grpId="1"/>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Diagonal Corners Rounded 1037">
            <a:extLst>
              <a:ext uri="{FF2B5EF4-FFF2-40B4-BE49-F238E27FC236}">
                <a16:creationId xmlns:a16="http://schemas.microsoft.com/office/drawing/2014/main" id="{BBE3C8C8-6CB5-7F93-00F5-5E89B0C96722}"/>
              </a:ext>
            </a:extLst>
          </p:cNvPr>
          <p:cNvSpPr/>
          <p:nvPr/>
        </p:nvSpPr>
        <p:spPr>
          <a:xfrm>
            <a:off x="164715" y="279784"/>
            <a:ext cx="7643089" cy="1431635"/>
          </a:xfrm>
          <a:prstGeom prst="round2DiagRect">
            <a:avLst/>
          </a:prstGeom>
          <a:solidFill>
            <a:srgbClr val="297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D7203-AEF8-6E71-E2C4-F8126C12AFBA}"/>
              </a:ext>
            </a:extLst>
          </p:cNvPr>
          <p:cNvSpPr>
            <a:spLocks noGrp="1"/>
          </p:cNvSpPr>
          <p:nvPr>
            <p:ph type="title"/>
          </p:nvPr>
        </p:nvSpPr>
        <p:spPr>
          <a:xfrm>
            <a:off x="8110131" y="112171"/>
            <a:ext cx="3838755" cy="1296809"/>
          </a:xfrm>
        </p:spPr>
        <p:txBody>
          <a:bodyPr>
            <a:normAutofit/>
          </a:bodyPr>
          <a:lstStyle/>
          <a:p>
            <a:pPr algn="ctr"/>
            <a:r>
              <a:rPr lang="en-US" sz="3600" b="1" dirty="0">
                <a:solidFill>
                  <a:srgbClr val="FFFFFF"/>
                </a:solidFill>
                <a:latin typeface="Calibri"/>
                <a:ea typeface="Calibri"/>
                <a:cs typeface="Angsana New"/>
              </a:rPr>
              <a:t>Data and </a:t>
            </a:r>
            <a:br>
              <a:rPr lang="en-US" sz="3600" b="1" dirty="0">
                <a:latin typeface="Calibri"/>
                <a:cs typeface="Angsana New"/>
              </a:rPr>
            </a:br>
            <a:r>
              <a:rPr lang="en-US" sz="3600" b="1" dirty="0">
                <a:solidFill>
                  <a:srgbClr val="FFFFFF"/>
                </a:solidFill>
                <a:latin typeface="Calibri"/>
                <a:ea typeface="Calibri"/>
                <a:cs typeface="Angsana New"/>
              </a:rPr>
              <a:t>Preparation</a:t>
            </a:r>
            <a:endParaRPr lang="en-US" sz="3600" b="1">
              <a:latin typeface="Calibri"/>
              <a:ea typeface="Calibri"/>
              <a:cs typeface="Calibri"/>
            </a:endParaRPr>
          </a:p>
        </p:txBody>
      </p:sp>
      <p:sp>
        <p:nvSpPr>
          <p:cNvPr id="3" name="Content Placeholder 2">
            <a:extLst>
              <a:ext uri="{FF2B5EF4-FFF2-40B4-BE49-F238E27FC236}">
                <a16:creationId xmlns:a16="http://schemas.microsoft.com/office/drawing/2014/main" id="{5CDFD2E4-75AC-3344-DC1C-9D33A7742BE0}"/>
              </a:ext>
            </a:extLst>
          </p:cNvPr>
          <p:cNvSpPr>
            <a:spLocks noGrp="1"/>
          </p:cNvSpPr>
          <p:nvPr>
            <p:ph idx="1"/>
          </p:nvPr>
        </p:nvSpPr>
        <p:spPr>
          <a:xfrm>
            <a:off x="166898" y="390378"/>
            <a:ext cx="7918601" cy="1444230"/>
          </a:xfrm>
          <a:prstGeom prst="rect">
            <a:avLst/>
          </a:prstGeom>
        </p:spPr>
        <p:txBody>
          <a:bodyPr vert="horz" lIns="91440" tIns="45720" rIns="91440" bIns="45720" rtlCol="0" anchor="t">
            <a:noAutofit/>
          </a:bodyPr>
          <a:lstStyle/>
          <a:p>
            <a:pPr>
              <a:buNone/>
            </a:pPr>
            <a:r>
              <a:rPr lang="en-US" sz="1800" dirty="0">
                <a:solidFill>
                  <a:schemeClr val="bg1"/>
                </a:solidFill>
                <a:latin typeface="Calibri"/>
                <a:ea typeface="+mn-lt"/>
                <a:cs typeface="+mn-lt"/>
              </a:rPr>
              <a:t>Splitting data into:</a:t>
            </a:r>
            <a:endParaRPr lang="en-US" sz="1800" dirty="0">
              <a:solidFill>
                <a:schemeClr val="bg1"/>
              </a:solidFill>
              <a:latin typeface="Calibri"/>
              <a:ea typeface="Roboto Mono"/>
              <a:cs typeface="Calibri"/>
            </a:endParaRPr>
          </a:p>
          <a:p>
            <a:pPr marL="971550" lvl="1" indent="-285750">
              <a:buFont typeface="Arial"/>
              <a:buChar char="•"/>
            </a:pPr>
            <a:r>
              <a:rPr lang="en-US" sz="1800" b="1" dirty="0">
                <a:solidFill>
                  <a:schemeClr val="bg1"/>
                </a:solidFill>
                <a:latin typeface="Calibri"/>
                <a:ea typeface="+mn-lt"/>
                <a:cs typeface="+mn-lt"/>
              </a:rPr>
              <a:t>Training Section</a:t>
            </a:r>
            <a:r>
              <a:rPr lang="en-US" sz="1800" dirty="0">
                <a:solidFill>
                  <a:schemeClr val="bg1"/>
                </a:solidFill>
                <a:latin typeface="Calibri"/>
                <a:ea typeface="+mn-lt"/>
                <a:cs typeface="+mn-lt"/>
              </a:rPr>
              <a:t>: Used to train algorithm models.</a:t>
            </a:r>
            <a:endParaRPr lang="en-US" sz="1800" dirty="0">
              <a:solidFill>
                <a:schemeClr val="bg1"/>
              </a:solidFill>
              <a:latin typeface="Calibri"/>
              <a:ea typeface="Roboto Mono"/>
              <a:cs typeface="Calibri"/>
            </a:endParaRPr>
          </a:p>
          <a:p>
            <a:pPr marL="971550" lvl="1" indent="-285750">
              <a:buFont typeface="Arial"/>
              <a:buChar char="•"/>
            </a:pPr>
            <a:r>
              <a:rPr lang="en-US" sz="1800" b="1" dirty="0">
                <a:solidFill>
                  <a:schemeClr val="bg1"/>
                </a:solidFill>
                <a:latin typeface="Calibri"/>
                <a:ea typeface="+mn-lt"/>
                <a:cs typeface="+mn-lt"/>
              </a:rPr>
              <a:t>Testing Section</a:t>
            </a:r>
            <a:r>
              <a:rPr lang="en-US" sz="1800" dirty="0">
                <a:solidFill>
                  <a:schemeClr val="bg1"/>
                </a:solidFill>
                <a:latin typeface="Calibri"/>
                <a:ea typeface="+mn-lt"/>
                <a:cs typeface="+mn-lt"/>
              </a:rPr>
              <a:t>: Used to evaluate model performance.</a:t>
            </a:r>
            <a:endParaRPr lang="en-US" sz="1800" dirty="0">
              <a:solidFill>
                <a:schemeClr val="bg1"/>
              </a:solidFill>
              <a:latin typeface="Calibri"/>
              <a:ea typeface="Roboto Mono"/>
              <a:cs typeface="Calibri"/>
            </a:endParaRPr>
          </a:p>
          <a:p>
            <a:pPr lvl="1">
              <a:buFont typeface="Arial"/>
              <a:buChar char="•"/>
            </a:pPr>
            <a:r>
              <a:rPr lang="en-US" sz="1800" dirty="0">
                <a:solidFill>
                  <a:schemeClr val="bg1"/>
                </a:solidFill>
                <a:latin typeface="Calibri"/>
                <a:ea typeface="+mn-lt"/>
                <a:cs typeface="+mn-lt"/>
              </a:rPr>
              <a:t>Testing features used to make predictions, compared against their labels.</a:t>
            </a:r>
            <a:endParaRPr lang="en-US" sz="1800" dirty="0">
              <a:solidFill>
                <a:schemeClr val="bg1"/>
              </a:solidFill>
              <a:latin typeface="Calibri"/>
              <a:ea typeface="Roboto Mono"/>
              <a:cs typeface="Calibri"/>
            </a:endParaRPr>
          </a:p>
          <a:p>
            <a:pPr lvl="1"/>
            <a:endParaRPr lang="en-US" sz="1800" dirty="0">
              <a:solidFill>
                <a:schemeClr val="bg1"/>
              </a:solidFill>
              <a:latin typeface="Calibri"/>
              <a:ea typeface="Roboto Mono"/>
              <a:cs typeface="Calibri"/>
            </a:endParaRPr>
          </a:p>
          <a:p>
            <a:pPr>
              <a:buAutoNum type="arabicParenR"/>
            </a:pPr>
            <a:endParaRPr lang="en-US" sz="1800" dirty="0">
              <a:solidFill>
                <a:schemeClr val="bg1"/>
              </a:solidFill>
              <a:latin typeface="Calibri"/>
              <a:ea typeface="Roboto Mono"/>
              <a:cs typeface="Calibri"/>
            </a:endParaRPr>
          </a:p>
          <a:p>
            <a:pPr marL="0" indent="0">
              <a:buNone/>
            </a:pPr>
            <a:endParaRPr lang="en-US" sz="1800" dirty="0">
              <a:solidFill>
                <a:schemeClr val="bg1"/>
              </a:solidFill>
              <a:latin typeface="Calibri"/>
              <a:ea typeface="Roboto Mono"/>
              <a:cs typeface="Calibri"/>
            </a:endParaRPr>
          </a:p>
          <a:p>
            <a:pPr>
              <a:buAutoNum type="arabicParenR"/>
            </a:pPr>
            <a:endParaRPr lang="en-US" sz="1800" dirty="0">
              <a:solidFill>
                <a:schemeClr val="bg1"/>
              </a:solidFill>
              <a:latin typeface="Calibri"/>
              <a:ea typeface="Roboto Mono"/>
              <a:cs typeface="Angsana New"/>
            </a:endParaRPr>
          </a:p>
          <a:p>
            <a:pPr lvl="1"/>
            <a:endParaRPr lang="en-US" sz="1500" dirty="0">
              <a:latin typeface="Calibri"/>
              <a:ea typeface="Calibri"/>
              <a:cs typeface="Angsana New"/>
            </a:endParaRPr>
          </a:p>
          <a:p>
            <a:pPr marL="0" lvl="1" indent="0">
              <a:buNone/>
            </a:pPr>
            <a:endParaRPr lang="en-US" sz="1500" dirty="0">
              <a:latin typeface="Calibri"/>
              <a:ea typeface="Calibri"/>
              <a:cs typeface="Angsana New"/>
            </a:endParaRPr>
          </a:p>
          <a:p>
            <a:pPr marL="0" indent="0">
              <a:buNone/>
            </a:pPr>
            <a:endParaRPr lang="en-US" sz="1500" b="1" dirty="0">
              <a:latin typeface="Calibri"/>
              <a:ea typeface="Calibri"/>
              <a:cs typeface="Angsana New"/>
            </a:endParaRPr>
          </a:p>
          <a:p>
            <a:pPr marL="0" indent="0">
              <a:buNone/>
            </a:pPr>
            <a:endParaRPr lang="en-US" sz="1500" b="1" dirty="0">
              <a:latin typeface="Calibri"/>
              <a:ea typeface="Calibri"/>
              <a:cs typeface="Angsana New"/>
            </a:endParaRPr>
          </a:p>
          <a:p>
            <a:pPr marL="1371600" lvl="3" indent="0">
              <a:buNone/>
            </a:pPr>
            <a:endParaRPr lang="en-US" sz="1500" dirty="0">
              <a:latin typeface="Calibri"/>
              <a:ea typeface="Calibri"/>
              <a:cs typeface="Angsana New"/>
            </a:endParaRPr>
          </a:p>
        </p:txBody>
      </p:sp>
      <p:graphicFrame>
        <p:nvGraphicFramePr>
          <p:cNvPr id="7" name="Diagram 6">
            <a:extLst>
              <a:ext uri="{FF2B5EF4-FFF2-40B4-BE49-F238E27FC236}">
                <a16:creationId xmlns:a16="http://schemas.microsoft.com/office/drawing/2014/main" id="{886FE55A-57EC-46FD-82DB-A0DF984BB883}"/>
              </a:ext>
            </a:extLst>
          </p:cNvPr>
          <p:cNvGraphicFramePr/>
          <p:nvPr>
            <p:extLst>
              <p:ext uri="{D42A27DB-BD31-4B8C-83A1-F6EECF244321}">
                <p14:modId xmlns:p14="http://schemas.microsoft.com/office/powerpoint/2010/main" val="2131698961"/>
              </p:ext>
            </p:extLst>
          </p:nvPr>
        </p:nvGraphicFramePr>
        <p:xfrm>
          <a:off x="7947183" y="1353253"/>
          <a:ext cx="4168082" cy="5369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Rounded Corners 13">
            <a:extLst>
              <a:ext uri="{FF2B5EF4-FFF2-40B4-BE49-F238E27FC236}">
                <a16:creationId xmlns:a16="http://schemas.microsoft.com/office/drawing/2014/main" id="{D9B8F8AA-C544-FAD6-1164-A146C5B006D7}"/>
              </a:ext>
            </a:extLst>
          </p:cNvPr>
          <p:cNvSpPr/>
          <p:nvPr/>
        </p:nvSpPr>
        <p:spPr>
          <a:xfrm>
            <a:off x="165855" y="2012646"/>
            <a:ext cx="7778164" cy="434690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6" name="Graphic 8" descr="Lightbulb and gear with solid fill">
            <a:extLst>
              <a:ext uri="{FF2B5EF4-FFF2-40B4-BE49-F238E27FC236}">
                <a16:creationId xmlns:a16="http://schemas.microsoft.com/office/drawing/2014/main" id="{EB1C687A-AF2B-EA3F-6F08-52998239C7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1057" y="2328529"/>
            <a:ext cx="749300" cy="749300"/>
          </a:xfrm>
          <a:prstGeom prst="rect">
            <a:avLst/>
          </a:prstGeom>
        </p:spPr>
      </p:pic>
      <p:pic>
        <p:nvPicPr>
          <p:cNvPr id="18" name="Graphic 11" descr="Lightbulb and gear with solid fill">
            <a:extLst>
              <a:ext uri="{FF2B5EF4-FFF2-40B4-BE49-F238E27FC236}">
                <a16:creationId xmlns:a16="http://schemas.microsoft.com/office/drawing/2014/main" id="{1AB9BF35-2A04-E3CB-013F-4E116804E0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462" y="2328529"/>
            <a:ext cx="749300" cy="749300"/>
          </a:xfrm>
          <a:prstGeom prst="rect">
            <a:avLst/>
          </a:prstGeom>
        </p:spPr>
      </p:pic>
      <p:sp>
        <p:nvSpPr>
          <p:cNvPr id="20" name="Content Placeholder 2">
            <a:extLst>
              <a:ext uri="{FF2B5EF4-FFF2-40B4-BE49-F238E27FC236}">
                <a16:creationId xmlns:a16="http://schemas.microsoft.com/office/drawing/2014/main" id="{B37A06EE-5E8A-2431-9559-E917891C154C}"/>
              </a:ext>
            </a:extLst>
          </p:cNvPr>
          <p:cNvSpPr txBox="1">
            <a:spLocks/>
          </p:cNvSpPr>
          <p:nvPr/>
        </p:nvSpPr>
        <p:spPr>
          <a:xfrm>
            <a:off x="831895" y="2328959"/>
            <a:ext cx="6399480" cy="3793901"/>
          </a:xfrm>
          <a:prstGeom prst="rect">
            <a:avLst/>
          </a:prstGeom>
        </p:spPr>
        <p:txBody>
          <a:bodyPr vert="horz" lIns="91440" tIns="45720" rIns="91440" bIns="45720" rtlCol="0" anchor="t">
            <a:no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b="1" dirty="0">
                <a:latin typeface="Calibri"/>
                <a:ea typeface="Calibri"/>
                <a:cs typeface="Angsana New"/>
              </a:rPr>
              <a:t>Methods I used to overcome challenges in data?</a:t>
            </a:r>
            <a:endParaRPr lang="en-US" sz="2200" dirty="0">
              <a:latin typeface="Calibri"/>
              <a:ea typeface="+mn-lt"/>
              <a:cs typeface="+mn-lt"/>
            </a:endParaRPr>
          </a:p>
          <a:p>
            <a:pPr lvl="1">
              <a:buFont typeface="Wingdings" panose="05000000000000000000" pitchFamily="2" charset="2"/>
              <a:buChar char="v"/>
            </a:pPr>
            <a:r>
              <a:rPr lang="en-US" sz="1800" b="1" dirty="0">
                <a:latin typeface="Calibri"/>
                <a:ea typeface="Calibri"/>
                <a:cs typeface="Angsana New"/>
              </a:rPr>
              <a:t>Removing Stop Words and Punctuation</a:t>
            </a:r>
            <a:endParaRPr lang="en-US" sz="1800" dirty="0">
              <a:latin typeface="Calibri"/>
              <a:ea typeface="Roboto Mono"/>
              <a:cs typeface="Calibri"/>
            </a:endParaRPr>
          </a:p>
          <a:p>
            <a:pPr lvl="2">
              <a:buFont typeface="Wingdings" panose="05000000000000000000" pitchFamily="2" charset="2"/>
              <a:buChar char="ü"/>
            </a:pPr>
            <a:r>
              <a:rPr lang="en-US" sz="1800" dirty="0">
                <a:latin typeface="Calibri"/>
                <a:ea typeface="Calibri"/>
                <a:cs typeface="Angsana New"/>
              </a:rPr>
              <a:t>Reduces dimensionality </a:t>
            </a:r>
            <a:endParaRPr lang="en-US" sz="1800" dirty="0">
              <a:latin typeface="Roboto Mono"/>
              <a:ea typeface="Roboto Mono"/>
              <a:cs typeface="Calibri"/>
            </a:endParaRPr>
          </a:p>
          <a:p>
            <a:pPr lvl="2">
              <a:buFont typeface="Georgia" panose="02040502050405020303" pitchFamily="18" charset="0"/>
              <a:buChar char="×"/>
            </a:pPr>
            <a:r>
              <a:rPr lang="en-US" sz="1800" dirty="0">
                <a:latin typeface="Calibri"/>
                <a:ea typeface="Calibri"/>
                <a:cs typeface="Angsana New"/>
              </a:rPr>
              <a:t>Loss of Context</a:t>
            </a:r>
          </a:p>
          <a:p>
            <a:pPr lvl="2">
              <a:buFont typeface="Georgia" panose="02040502050405020303" pitchFamily="18" charset="0"/>
              <a:buChar char="×"/>
            </a:pPr>
            <a:endParaRPr lang="en-US" sz="1800" dirty="0">
              <a:latin typeface="Calibri"/>
              <a:ea typeface="Calibri"/>
              <a:cs typeface="Angsana New"/>
            </a:endParaRPr>
          </a:p>
          <a:p>
            <a:pPr lvl="1">
              <a:buFont typeface="Wingdings" panose="05000000000000000000" pitchFamily="2" charset="2"/>
              <a:buChar char="v"/>
            </a:pPr>
            <a:r>
              <a:rPr lang="en-US" sz="1800" b="1" dirty="0">
                <a:latin typeface="Calibri"/>
                <a:ea typeface="Calibri"/>
                <a:cs typeface="Angsana New"/>
              </a:rPr>
              <a:t>Bag of Words </a:t>
            </a:r>
            <a:r>
              <a:rPr lang="en-US" sz="1800" dirty="0">
                <a:latin typeface="Calibri"/>
                <a:ea typeface="Calibri"/>
                <a:cs typeface="Angsana New"/>
              </a:rPr>
              <a:t>is a simple way to represent text data by focusing on the frequency of the words </a:t>
            </a:r>
            <a:endParaRPr lang="en-US" sz="1800" dirty="0">
              <a:latin typeface="Roboto Mono"/>
              <a:ea typeface="Roboto Mono"/>
              <a:cs typeface="Calibri"/>
            </a:endParaRPr>
          </a:p>
          <a:p>
            <a:pPr lvl="2">
              <a:buFont typeface="Wingdings" panose="05000000000000000000" pitchFamily="2" charset="2"/>
              <a:buChar char="ü"/>
            </a:pPr>
            <a:r>
              <a:rPr lang="en-US" sz="1800" dirty="0">
                <a:latin typeface="Calibri"/>
                <a:ea typeface="Calibri"/>
                <a:cs typeface="Angsana New"/>
              </a:rPr>
              <a:t>Easy to implement and interpret</a:t>
            </a:r>
            <a:endParaRPr lang="en-US" sz="1800" dirty="0">
              <a:latin typeface="Calibri"/>
              <a:ea typeface="Roboto Mono"/>
              <a:cs typeface="Calibri"/>
            </a:endParaRPr>
          </a:p>
          <a:p>
            <a:pPr lvl="2">
              <a:buFont typeface="Wingdings" panose="05000000000000000000" pitchFamily="2" charset="2"/>
              <a:buChar char="ü"/>
            </a:pPr>
            <a:r>
              <a:rPr lang="en-US" sz="1800" dirty="0">
                <a:latin typeface="Calibri"/>
                <a:ea typeface="Calibri"/>
                <a:cs typeface="Angsana New"/>
              </a:rPr>
              <a:t>Can capture overall sentiment</a:t>
            </a:r>
            <a:endParaRPr lang="en-US" sz="1800" dirty="0">
              <a:latin typeface="Calibri"/>
              <a:ea typeface="Roboto Mono"/>
              <a:cs typeface="Calibri"/>
            </a:endParaRPr>
          </a:p>
          <a:p>
            <a:pPr lvl="2">
              <a:buFont typeface="Wingdings" panose="05000000000000000000" pitchFamily="2" charset="2"/>
              <a:buChar char="ü"/>
            </a:pPr>
            <a:r>
              <a:rPr lang="en-US" sz="1800" dirty="0">
                <a:latin typeface="Calibri"/>
                <a:ea typeface="Calibri"/>
                <a:cs typeface="Angsana New"/>
              </a:rPr>
              <a:t>Can capture slang</a:t>
            </a:r>
            <a:endParaRPr lang="en-US" sz="1800" dirty="0">
              <a:latin typeface="Calibri"/>
              <a:ea typeface="Roboto Mono"/>
              <a:cs typeface="Calibri"/>
            </a:endParaRPr>
          </a:p>
          <a:p>
            <a:pPr lvl="2">
              <a:buFont typeface="Georgia" panose="02040502050405020303" pitchFamily="18" charset="0"/>
              <a:buChar char="×"/>
            </a:pPr>
            <a:r>
              <a:rPr lang="en-US" sz="1800" dirty="0">
                <a:latin typeface="Calibri"/>
                <a:ea typeface="Calibri"/>
                <a:cs typeface="Angsana New"/>
              </a:rPr>
              <a:t>Ignores word order and context</a:t>
            </a:r>
          </a:p>
          <a:p>
            <a:pPr lvl="1">
              <a:buFont typeface="Wingdings,Sans-Serif" panose="02040502050405020303" pitchFamily="18" charset="0"/>
              <a:buChar char="v"/>
            </a:pPr>
            <a:r>
              <a:rPr lang="en-US" sz="1800" dirty="0">
                <a:latin typeface="Calibri"/>
                <a:ea typeface="Calibri"/>
                <a:cs typeface="Calibri"/>
              </a:rPr>
              <a:t>Excluded</a:t>
            </a:r>
            <a:r>
              <a:rPr lang="en-US" sz="1800" dirty="0">
                <a:solidFill>
                  <a:srgbClr val="000000"/>
                </a:solidFill>
                <a:latin typeface="Calibri"/>
                <a:ea typeface="Calibri"/>
                <a:cs typeface="Calibri"/>
              </a:rPr>
              <a:t> words with fewer than 100 occurrences</a:t>
            </a:r>
          </a:p>
          <a:p>
            <a:pPr lvl="1">
              <a:buFont typeface="Wingdings,Sans-Serif" panose="02040502050405020303" pitchFamily="18" charset="0"/>
              <a:buChar char="v"/>
            </a:pPr>
            <a:r>
              <a:rPr lang="en-US" sz="1800" dirty="0">
                <a:solidFill>
                  <a:srgbClr val="000000"/>
                </a:solidFill>
                <a:latin typeface="Calibri"/>
                <a:ea typeface="Calibri"/>
                <a:cs typeface="Calibri"/>
              </a:rPr>
              <a:t>Convert everything to lower case</a:t>
            </a:r>
            <a:endParaRPr lang="en-US" sz="1800" dirty="0">
              <a:solidFill>
                <a:srgbClr val="000000"/>
              </a:solidFill>
              <a:latin typeface="Calibri"/>
              <a:ea typeface="Calibri"/>
              <a:cs typeface="Angsana New"/>
            </a:endParaRPr>
          </a:p>
          <a:p>
            <a:pPr marL="971550" lvl="1" indent="-285750">
              <a:buFont typeface="Wingdings,Sans-Serif"/>
              <a:buChar char="v"/>
            </a:pPr>
            <a:endParaRPr lang="en-US" sz="1600" dirty="0">
              <a:solidFill>
                <a:srgbClr val="000000"/>
              </a:solidFill>
              <a:latin typeface="Calibri"/>
              <a:ea typeface="Calibri"/>
              <a:cs typeface="Calibri"/>
            </a:endParaRPr>
          </a:p>
          <a:p>
            <a:pPr lvl="1" indent="0">
              <a:buNone/>
            </a:pPr>
            <a:endParaRPr lang="en-US" sz="1600" dirty="0">
              <a:solidFill>
                <a:srgbClr val="000000"/>
              </a:solidFill>
              <a:latin typeface="Calibri"/>
              <a:ea typeface="Calibri"/>
              <a:cs typeface="Calibri"/>
            </a:endParaRPr>
          </a:p>
          <a:p>
            <a:pPr marL="914400" lvl="2" indent="0">
              <a:buNone/>
            </a:pPr>
            <a:endParaRPr lang="en-US" sz="900" dirty="0">
              <a:solidFill>
                <a:srgbClr val="000000"/>
              </a:solidFill>
              <a:latin typeface="Calibri"/>
              <a:ea typeface="Calibri"/>
              <a:cs typeface="Angsana New"/>
            </a:endParaRPr>
          </a:p>
          <a:p>
            <a:pPr lvl="3">
              <a:buFont typeface="Wingdings" panose="020B0604020202020204" pitchFamily="34" charset="0"/>
              <a:buChar char="Ø"/>
            </a:pPr>
            <a:endParaRPr lang="en-US" sz="900" dirty="0">
              <a:solidFill>
                <a:srgbClr val="FFFFFF"/>
              </a:solidFill>
              <a:latin typeface="Calibri"/>
              <a:ea typeface="Calibri"/>
              <a:cs typeface="Angsana New"/>
            </a:endParaRPr>
          </a:p>
        </p:txBody>
      </p:sp>
    </p:spTree>
    <p:extLst>
      <p:ext uri="{BB962C8B-B14F-4D97-AF65-F5344CB8AC3E}">
        <p14:creationId xmlns:p14="http://schemas.microsoft.com/office/powerpoint/2010/main" val="23978746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p:cTn id="7" dur="500" fill="hold"/>
                                        <p:tgtEl>
                                          <p:spTgt spid="1038"/>
                                        </p:tgtEl>
                                        <p:attrNameLst>
                                          <p:attrName>ppt_w</p:attrName>
                                        </p:attrNameLst>
                                      </p:cBhvr>
                                      <p:tavLst>
                                        <p:tav tm="0">
                                          <p:val>
                                            <p:fltVal val="0"/>
                                          </p:val>
                                        </p:tav>
                                        <p:tav tm="100000">
                                          <p:val>
                                            <p:strVal val="#ppt_w"/>
                                          </p:val>
                                        </p:tav>
                                      </p:tavLst>
                                    </p:anim>
                                    <p:anim calcmode="lin" valueType="num">
                                      <p:cBhvr>
                                        <p:cTn id="8" dur="500" fill="hold"/>
                                        <p:tgtEl>
                                          <p:spTgt spid="1038"/>
                                        </p:tgtEl>
                                        <p:attrNameLst>
                                          <p:attrName>ppt_h</p:attrName>
                                        </p:attrNameLst>
                                      </p:cBhvr>
                                      <p:tavLst>
                                        <p:tav tm="0">
                                          <p:val>
                                            <p:fltVal val="0"/>
                                          </p:val>
                                        </p:tav>
                                        <p:tav tm="100000">
                                          <p:val>
                                            <p:strVal val="#ppt_h"/>
                                          </p:val>
                                        </p:tav>
                                      </p:tavLst>
                                    </p:anim>
                                    <p:animEffect transition="in" filter="fade">
                                      <p:cBhvr>
                                        <p:cTn id="9" dur="500"/>
                                        <p:tgtEl>
                                          <p:spTgt spid="103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3">
                                            <p:txEl>
                                              <p:pRg st="2" end="2"/>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3">
                                            <p:txEl>
                                              <p:pRg st="3" end="3"/>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animBg="1"/>
      <p:bldP spid="2" grpId="0"/>
      <p:bldP spid="3" grpId="0" uiExpand="1" build="p"/>
      <p:bldGraphic spid="7" grpId="0">
        <p:bldAsOne/>
      </p:bldGraphic>
      <p:bldP spid="14"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7203-AEF8-6E71-E2C4-F8126C12AFBA}"/>
              </a:ext>
            </a:extLst>
          </p:cNvPr>
          <p:cNvSpPr>
            <a:spLocks noGrp="1"/>
          </p:cNvSpPr>
          <p:nvPr>
            <p:ph type="title"/>
          </p:nvPr>
        </p:nvSpPr>
        <p:spPr>
          <a:xfrm>
            <a:off x="-2914" y="81379"/>
            <a:ext cx="12192000" cy="810760"/>
          </a:xfrm>
        </p:spPr>
        <p:txBody>
          <a:bodyPr>
            <a:normAutofit/>
          </a:bodyPr>
          <a:lstStyle/>
          <a:p>
            <a:pPr algn="ctr"/>
            <a:r>
              <a:rPr lang="en-US" sz="3600" b="1" dirty="0">
                <a:solidFill>
                  <a:srgbClr val="FFFFFF"/>
                </a:solidFill>
                <a:latin typeface="Calibri"/>
                <a:ea typeface="+mj-lt"/>
                <a:cs typeface="+mj-lt"/>
              </a:rPr>
              <a:t>Classification Algorithms</a:t>
            </a:r>
            <a:endParaRPr lang="en-US" b="1">
              <a:latin typeface="Calibri"/>
              <a:ea typeface="Calibri"/>
              <a:cs typeface="Calibri"/>
            </a:endParaRPr>
          </a:p>
        </p:txBody>
      </p:sp>
      <p:sp>
        <p:nvSpPr>
          <p:cNvPr id="3" name="Content Placeholder 2">
            <a:extLst>
              <a:ext uri="{FF2B5EF4-FFF2-40B4-BE49-F238E27FC236}">
                <a16:creationId xmlns:a16="http://schemas.microsoft.com/office/drawing/2014/main" id="{5CDFD2E4-75AC-3344-DC1C-9D33A7742BE0}"/>
              </a:ext>
            </a:extLst>
          </p:cNvPr>
          <p:cNvSpPr>
            <a:spLocks noGrp="1"/>
          </p:cNvSpPr>
          <p:nvPr>
            <p:ph idx="1"/>
          </p:nvPr>
        </p:nvSpPr>
        <p:spPr>
          <a:xfrm>
            <a:off x="-81930" y="2795134"/>
            <a:ext cx="10515600" cy="4351338"/>
          </a:xfrm>
        </p:spPr>
        <p:txBody>
          <a:bodyPr vert="horz" lIns="91440" tIns="45720" rIns="91440" bIns="45720" rtlCol="0" anchor="t">
            <a:normAutofit/>
          </a:bodyPr>
          <a:lstStyle/>
          <a:p>
            <a:pPr>
              <a:buFont typeface="Wingdings,Sans-Serif" panose="020B0604020202020204" pitchFamily="34" charset="0"/>
              <a:buChar char="Ø"/>
            </a:pPr>
            <a:endParaRPr lang="en-US" sz="1500">
              <a:solidFill>
                <a:srgbClr val="000000"/>
              </a:solidFill>
              <a:latin typeface="+mj-lt"/>
              <a:ea typeface="Calibri"/>
              <a:cs typeface="Angsana New"/>
            </a:endParaRPr>
          </a:p>
          <a:p>
            <a:pPr lvl="1">
              <a:buFont typeface="Courier New" panose="020B0604020202020204" pitchFamily="34" charset="0"/>
              <a:buChar char="o"/>
            </a:pPr>
            <a:endParaRPr lang="en-US" sz="2400">
              <a:solidFill>
                <a:srgbClr val="FFFFFF"/>
              </a:solidFill>
              <a:latin typeface="+mj-lt"/>
              <a:ea typeface="Calibri"/>
              <a:cs typeface="Angsana New"/>
            </a:endParaRPr>
          </a:p>
          <a:p>
            <a:pPr marL="457200" lvl="1" indent="0">
              <a:buNone/>
            </a:pPr>
            <a:endParaRPr lang="en-US" sz="2400">
              <a:solidFill>
                <a:srgbClr val="FFFFFF"/>
              </a:solidFill>
              <a:latin typeface="+mj-lt"/>
              <a:ea typeface="Calibri"/>
              <a:cs typeface="Angsana New"/>
            </a:endParaRPr>
          </a:p>
          <a:p>
            <a:pPr>
              <a:buFont typeface="Wingdings" panose="020B0604020202020204" pitchFamily="34" charset="0"/>
              <a:buChar char="Ø"/>
            </a:pPr>
            <a:endParaRPr lang="en-US" sz="2400">
              <a:solidFill>
                <a:srgbClr val="000000"/>
              </a:solidFill>
              <a:latin typeface="+mj-lt"/>
              <a:cs typeface="Angsana New"/>
            </a:endParaRPr>
          </a:p>
        </p:txBody>
      </p:sp>
      <p:graphicFrame>
        <p:nvGraphicFramePr>
          <p:cNvPr id="1061" name="Diagram 1060">
            <a:extLst>
              <a:ext uri="{FF2B5EF4-FFF2-40B4-BE49-F238E27FC236}">
                <a16:creationId xmlns:a16="http://schemas.microsoft.com/office/drawing/2014/main" id="{C7224033-E7FF-C08C-7820-27241AB7D2B1}"/>
              </a:ext>
            </a:extLst>
          </p:cNvPr>
          <p:cNvGraphicFramePr/>
          <p:nvPr>
            <p:extLst>
              <p:ext uri="{D42A27DB-BD31-4B8C-83A1-F6EECF244321}">
                <p14:modId xmlns:p14="http://schemas.microsoft.com/office/powerpoint/2010/main" val="501112323"/>
              </p:ext>
            </p:extLst>
          </p:nvPr>
        </p:nvGraphicFramePr>
        <p:xfrm>
          <a:off x="248692" y="1629331"/>
          <a:ext cx="11730853" cy="3138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 name="Picture 40" descr="K nearest neighbors knn algorithm line icon Vector Image">
            <a:extLst>
              <a:ext uri="{FF2B5EF4-FFF2-40B4-BE49-F238E27FC236}">
                <a16:creationId xmlns:a16="http://schemas.microsoft.com/office/drawing/2014/main" id="{C61169B1-E867-4680-7AB2-1637688A8BFB}"/>
              </a:ext>
            </a:extLst>
          </p:cNvPr>
          <p:cNvPicPr>
            <a:picLocks noChangeAspect="1"/>
          </p:cNvPicPr>
          <p:nvPr/>
        </p:nvPicPr>
        <p:blipFill>
          <a:blip r:embed="rId7"/>
          <a:srcRect r="318" b="9337"/>
          <a:stretch/>
        </p:blipFill>
        <p:spPr>
          <a:xfrm>
            <a:off x="9633859" y="2263706"/>
            <a:ext cx="1220742" cy="1235068"/>
          </a:xfrm>
          <a:prstGeom prst="rect">
            <a:avLst/>
          </a:prstGeom>
        </p:spPr>
      </p:pic>
      <p:pic>
        <p:nvPicPr>
          <p:cNvPr id="56" name="Picture 55" descr="Decision tree - Free computer icons">
            <a:extLst>
              <a:ext uri="{FF2B5EF4-FFF2-40B4-BE49-F238E27FC236}">
                <a16:creationId xmlns:a16="http://schemas.microsoft.com/office/drawing/2014/main" id="{FE4477E1-0DFA-6571-8377-F6EC398346B8}"/>
              </a:ext>
            </a:extLst>
          </p:cNvPr>
          <p:cNvPicPr>
            <a:picLocks noChangeAspect="1"/>
          </p:cNvPicPr>
          <p:nvPr/>
        </p:nvPicPr>
        <p:blipFill>
          <a:blip r:embed="rId8"/>
          <a:stretch>
            <a:fillRect/>
          </a:stretch>
        </p:blipFill>
        <p:spPr>
          <a:xfrm>
            <a:off x="1403933" y="2153324"/>
            <a:ext cx="1279558" cy="1309735"/>
          </a:xfrm>
          <a:prstGeom prst="rect">
            <a:avLst/>
          </a:prstGeom>
        </p:spPr>
      </p:pic>
      <p:pic>
        <p:nvPicPr>
          <p:cNvPr id="1672" name="Picture 1671" descr="115 Optimal Discriminant Analysis Stock Vectors and Vector Art |  Shutterstock">
            <a:extLst>
              <a:ext uri="{FF2B5EF4-FFF2-40B4-BE49-F238E27FC236}">
                <a16:creationId xmlns:a16="http://schemas.microsoft.com/office/drawing/2014/main" id="{CD47CF13-E979-BCD6-19FA-4CB7EEA234DB}"/>
              </a:ext>
            </a:extLst>
          </p:cNvPr>
          <p:cNvPicPr>
            <a:picLocks noChangeAspect="1"/>
          </p:cNvPicPr>
          <p:nvPr/>
        </p:nvPicPr>
        <p:blipFill>
          <a:blip r:embed="rId9"/>
          <a:srcRect t="-1928" r="-275" b="5822"/>
          <a:stretch/>
        </p:blipFill>
        <p:spPr>
          <a:xfrm>
            <a:off x="5527800" y="2261321"/>
            <a:ext cx="1347472" cy="1096629"/>
          </a:xfrm>
          <a:prstGeom prst="rect">
            <a:avLst/>
          </a:prstGeom>
        </p:spPr>
      </p:pic>
      <p:sp>
        <p:nvSpPr>
          <p:cNvPr id="1755" name="TextBox 1754">
            <a:extLst>
              <a:ext uri="{FF2B5EF4-FFF2-40B4-BE49-F238E27FC236}">
                <a16:creationId xmlns:a16="http://schemas.microsoft.com/office/drawing/2014/main" id="{5BFDA432-5156-9471-18BF-B855D8B89025}"/>
              </a:ext>
            </a:extLst>
          </p:cNvPr>
          <p:cNvSpPr txBox="1"/>
          <p:nvPr/>
        </p:nvSpPr>
        <p:spPr>
          <a:xfrm>
            <a:off x="1571677" y="4967842"/>
            <a:ext cx="1908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solidFill>
                  <a:srgbClr val="E97132"/>
                </a:solidFill>
                <a:latin typeface="Calibri"/>
                <a:ea typeface="Roboto Mono"/>
                <a:cs typeface="Calibri"/>
              </a:rPr>
              <a:t>FAST PREDICTION</a:t>
            </a:r>
            <a:r>
              <a:rPr lang="en-US" dirty="0">
                <a:latin typeface="Calibri"/>
                <a:ea typeface="Roboto Mono"/>
                <a:cs typeface="Calibri"/>
              </a:rPr>
              <a:t> </a:t>
            </a:r>
            <a:r>
              <a:rPr lang="en-US" dirty="0">
                <a:solidFill>
                  <a:srgbClr val="196B24"/>
                </a:solidFill>
                <a:latin typeface="Calibri"/>
                <a:ea typeface="Roboto Mono"/>
                <a:cs typeface="Calibri"/>
              </a:rPr>
              <a:t>SPEED</a:t>
            </a:r>
            <a:endParaRPr lang="en-US" dirty="0">
              <a:solidFill>
                <a:srgbClr val="196B24"/>
              </a:solidFill>
              <a:latin typeface="Calibri"/>
              <a:ea typeface="Calibri"/>
              <a:cs typeface="Calibri"/>
            </a:endParaRPr>
          </a:p>
          <a:p>
            <a:endParaRPr lang="en-US" dirty="0">
              <a:latin typeface="Calibri"/>
              <a:ea typeface="Roboto Mono"/>
              <a:cs typeface="Calibri"/>
            </a:endParaRPr>
          </a:p>
        </p:txBody>
      </p:sp>
      <p:sp>
        <p:nvSpPr>
          <p:cNvPr id="1757" name="TextBox 1756">
            <a:extLst>
              <a:ext uri="{FF2B5EF4-FFF2-40B4-BE49-F238E27FC236}">
                <a16:creationId xmlns:a16="http://schemas.microsoft.com/office/drawing/2014/main" id="{624CB071-1CC1-F495-9ADF-B6661028167D}"/>
              </a:ext>
            </a:extLst>
          </p:cNvPr>
          <p:cNvSpPr txBox="1"/>
          <p:nvPr/>
        </p:nvSpPr>
        <p:spPr>
          <a:xfrm>
            <a:off x="7767446" y="4969038"/>
            <a:ext cx="19232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E9ED5"/>
                </a:solidFill>
                <a:ea typeface="Roboto Mono"/>
              </a:rPr>
              <a:t>MEDIUM PREDICTION SPEED </a:t>
            </a:r>
            <a:endParaRPr lang="en-US" dirty="0">
              <a:solidFill>
                <a:srgbClr val="000000"/>
              </a:solidFill>
              <a:ea typeface="Roboto Mono"/>
            </a:endParaRPr>
          </a:p>
        </p:txBody>
      </p:sp>
      <p:sp>
        <p:nvSpPr>
          <p:cNvPr id="1758" name="TextBox 1757">
            <a:extLst>
              <a:ext uri="{FF2B5EF4-FFF2-40B4-BE49-F238E27FC236}">
                <a16:creationId xmlns:a16="http://schemas.microsoft.com/office/drawing/2014/main" id="{4E393D61-F794-94B6-4E97-5367724099E5}"/>
              </a:ext>
            </a:extLst>
          </p:cNvPr>
          <p:cNvSpPr txBox="1"/>
          <p:nvPr/>
        </p:nvSpPr>
        <p:spPr>
          <a:xfrm>
            <a:off x="9802834" y="4965011"/>
            <a:ext cx="21801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E9ED5"/>
                </a:solidFill>
                <a:ea typeface="Roboto Mono"/>
              </a:rPr>
              <a:t>NO ASSUMPTIONS ABOUT THE DATA</a:t>
            </a:r>
            <a:endParaRPr lang="en-US" dirty="0">
              <a:solidFill>
                <a:srgbClr val="0E9ED5"/>
              </a:solidFill>
            </a:endParaRPr>
          </a:p>
        </p:txBody>
      </p:sp>
      <p:sp>
        <p:nvSpPr>
          <p:cNvPr id="1760" name="TextBox 1759">
            <a:extLst>
              <a:ext uri="{FF2B5EF4-FFF2-40B4-BE49-F238E27FC236}">
                <a16:creationId xmlns:a16="http://schemas.microsoft.com/office/drawing/2014/main" id="{54CEAA02-EBFE-4258-4366-524A6FA465DC}"/>
              </a:ext>
            </a:extLst>
          </p:cNvPr>
          <p:cNvSpPr txBox="1"/>
          <p:nvPr/>
        </p:nvSpPr>
        <p:spPr>
          <a:xfrm>
            <a:off x="9634496" y="895255"/>
            <a:ext cx="2277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solidFill>
                  <a:srgbClr val="0E9ED5"/>
                </a:solidFill>
                <a:ea typeface="Roboto Mono"/>
              </a:rPr>
              <a:t>SUITABLE FOR NON-LINEAR DATA</a:t>
            </a:r>
            <a:endParaRPr lang="en-US" dirty="0">
              <a:solidFill>
                <a:srgbClr val="0E9ED5"/>
              </a:solidFill>
            </a:endParaRPr>
          </a:p>
        </p:txBody>
      </p:sp>
      <p:sp>
        <p:nvSpPr>
          <p:cNvPr id="1762" name="TextBox 1761">
            <a:extLst>
              <a:ext uri="{FF2B5EF4-FFF2-40B4-BE49-F238E27FC236}">
                <a16:creationId xmlns:a16="http://schemas.microsoft.com/office/drawing/2014/main" id="{4176CDE5-0C60-A5E2-ED01-0030D8E33BCA}"/>
              </a:ext>
            </a:extLst>
          </p:cNvPr>
          <p:cNvSpPr txBox="1"/>
          <p:nvPr/>
        </p:nvSpPr>
        <p:spPr>
          <a:xfrm>
            <a:off x="8553753" y="5887847"/>
            <a:ext cx="20860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E9ED5"/>
                </a:solidFill>
                <a:ea typeface="Roboto Mono"/>
              </a:rPr>
              <a:t>COMPARE WITH FASTER MODELS</a:t>
            </a:r>
          </a:p>
        </p:txBody>
      </p:sp>
      <p:sp>
        <p:nvSpPr>
          <p:cNvPr id="1763" name="TextBox 1762">
            <a:extLst>
              <a:ext uri="{FF2B5EF4-FFF2-40B4-BE49-F238E27FC236}">
                <a16:creationId xmlns:a16="http://schemas.microsoft.com/office/drawing/2014/main" id="{1B831457-4D43-921A-0789-5C731978F932}"/>
              </a:ext>
            </a:extLst>
          </p:cNvPr>
          <p:cNvSpPr txBox="1"/>
          <p:nvPr/>
        </p:nvSpPr>
        <p:spPr>
          <a:xfrm>
            <a:off x="3892049" y="4972403"/>
            <a:ext cx="2194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E97132"/>
                </a:solidFill>
                <a:latin typeface="Calibri"/>
                <a:ea typeface="Calibri"/>
                <a:cs typeface="Calibri"/>
              </a:rPr>
              <a:t>EASY</a:t>
            </a:r>
            <a:r>
              <a:rPr lang="en-US" dirty="0">
                <a:latin typeface="Calibri"/>
                <a:ea typeface="Calibri"/>
                <a:cs typeface="Calibri"/>
              </a:rPr>
              <a:t> </a:t>
            </a:r>
            <a:r>
              <a:rPr lang="en-US" dirty="0">
                <a:solidFill>
                  <a:srgbClr val="196B24"/>
                </a:solidFill>
                <a:latin typeface="Calibri"/>
                <a:ea typeface="Calibri"/>
                <a:cs typeface="Calibri"/>
              </a:rPr>
              <a:t>INTERPRETABILITY</a:t>
            </a:r>
            <a:endParaRPr lang="en-US" dirty="0">
              <a:solidFill>
                <a:srgbClr val="196B24"/>
              </a:solidFill>
              <a:ea typeface="Roboto Mono"/>
            </a:endParaRPr>
          </a:p>
        </p:txBody>
      </p:sp>
      <p:sp>
        <p:nvSpPr>
          <p:cNvPr id="32" name="TextBox 31">
            <a:extLst>
              <a:ext uri="{FF2B5EF4-FFF2-40B4-BE49-F238E27FC236}">
                <a16:creationId xmlns:a16="http://schemas.microsoft.com/office/drawing/2014/main" id="{A0DAE452-068D-B4D0-3127-B1AE8CF27A6E}"/>
              </a:ext>
            </a:extLst>
          </p:cNvPr>
          <p:cNvSpPr txBox="1"/>
          <p:nvPr/>
        </p:nvSpPr>
        <p:spPr>
          <a:xfrm>
            <a:off x="115098" y="724457"/>
            <a:ext cx="99495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latin typeface="-apple-system"/>
              </a:rPr>
              <a:t>The training data that was made in the preparation steps before is used to train three classification algorithms with the training features and training labels being the parameters used in the functions implemented in MATLAB</a:t>
            </a:r>
            <a:endParaRPr lang="en-US" dirty="0"/>
          </a:p>
        </p:txBody>
      </p:sp>
    </p:spTree>
    <p:extLst>
      <p:ext uri="{BB962C8B-B14F-4D97-AF65-F5344CB8AC3E}">
        <p14:creationId xmlns:p14="http://schemas.microsoft.com/office/powerpoint/2010/main" val="96504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80">
                                          <p:stCondLst>
                                            <p:cond delay="0"/>
                                          </p:stCondLst>
                                        </p:cTn>
                                        <p:tgtEl>
                                          <p:spTgt spid="32"/>
                                        </p:tgtEl>
                                      </p:cBhvr>
                                    </p:animEffect>
                                    <p:anim calcmode="lin" valueType="num">
                                      <p:cBhvr>
                                        <p:cTn id="26"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31" dur="26">
                                          <p:stCondLst>
                                            <p:cond delay="650"/>
                                          </p:stCondLst>
                                        </p:cTn>
                                        <p:tgtEl>
                                          <p:spTgt spid="32"/>
                                        </p:tgtEl>
                                      </p:cBhvr>
                                      <p:to x="100000" y="60000"/>
                                    </p:animScale>
                                    <p:animScale>
                                      <p:cBhvr>
                                        <p:cTn id="32" dur="166" decel="50000">
                                          <p:stCondLst>
                                            <p:cond delay="676"/>
                                          </p:stCondLst>
                                        </p:cTn>
                                        <p:tgtEl>
                                          <p:spTgt spid="32"/>
                                        </p:tgtEl>
                                      </p:cBhvr>
                                      <p:to x="100000" y="100000"/>
                                    </p:animScale>
                                    <p:animScale>
                                      <p:cBhvr>
                                        <p:cTn id="33" dur="26">
                                          <p:stCondLst>
                                            <p:cond delay="1312"/>
                                          </p:stCondLst>
                                        </p:cTn>
                                        <p:tgtEl>
                                          <p:spTgt spid="32"/>
                                        </p:tgtEl>
                                      </p:cBhvr>
                                      <p:to x="100000" y="80000"/>
                                    </p:animScale>
                                    <p:animScale>
                                      <p:cBhvr>
                                        <p:cTn id="34" dur="166" decel="50000">
                                          <p:stCondLst>
                                            <p:cond delay="1338"/>
                                          </p:stCondLst>
                                        </p:cTn>
                                        <p:tgtEl>
                                          <p:spTgt spid="32"/>
                                        </p:tgtEl>
                                      </p:cBhvr>
                                      <p:to x="100000" y="100000"/>
                                    </p:animScale>
                                    <p:animScale>
                                      <p:cBhvr>
                                        <p:cTn id="35" dur="26">
                                          <p:stCondLst>
                                            <p:cond delay="1642"/>
                                          </p:stCondLst>
                                        </p:cTn>
                                        <p:tgtEl>
                                          <p:spTgt spid="32"/>
                                        </p:tgtEl>
                                      </p:cBhvr>
                                      <p:to x="100000" y="90000"/>
                                    </p:animScale>
                                    <p:animScale>
                                      <p:cBhvr>
                                        <p:cTn id="36" dur="166" decel="50000">
                                          <p:stCondLst>
                                            <p:cond delay="1668"/>
                                          </p:stCondLst>
                                        </p:cTn>
                                        <p:tgtEl>
                                          <p:spTgt spid="32"/>
                                        </p:tgtEl>
                                      </p:cBhvr>
                                      <p:to x="100000" y="100000"/>
                                    </p:animScale>
                                    <p:animScale>
                                      <p:cBhvr>
                                        <p:cTn id="37" dur="26">
                                          <p:stCondLst>
                                            <p:cond delay="1808"/>
                                          </p:stCondLst>
                                        </p:cTn>
                                        <p:tgtEl>
                                          <p:spTgt spid="32"/>
                                        </p:tgtEl>
                                      </p:cBhvr>
                                      <p:to x="100000" y="95000"/>
                                    </p:animScale>
                                    <p:animScale>
                                      <p:cBhvr>
                                        <p:cTn id="38" dur="166" decel="50000">
                                          <p:stCondLst>
                                            <p:cond delay="1834"/>
                                          </p:stCondLst>
                                        </p:cTn>
                                        <p:tgtEl>
                                          <p:spTgt spid="32"/>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1061"/>
                                        </p:tgtEl>
                                        <p:attrNameLst>
                                          <p:attrName>style.visibility</p:attrName>
                                        </p:attrNameLst>
                                      </p:cBhvr>
                                      <p:to>
                                        <p:strVal val="visible"/>
                                      </p:to>
                                    </p:set>
                                    <p:animEffect transition="in" filter="wipe(down)">
                                      <p:cBhvr>
                                        <p:cTn id="41" dur="580">
                                          <p:stCondLst>
                                            <p:cond delay="0"/>
                                          </p:stCondLst>
                                        </p:cTn>
                                        <p:tgtEl>
                                          <p:spTgt spid="1061"/>
                                        </p:tgtEl>
                                      </p:cBhvr>
                                    </p:animEffect>
                                    <p:anim calcmode="lin" valueType="num">
                                      <p:cBhvr>
                                        <p:cTn id="42" dur="1822" tmFilter="0,0; 0.14,0.36; 0.43,0.73; 0.71,0.91; 1.0,1.0">
                                          <p:stCondLst>
                                            <p:cond delay="0"/>
                                          </p:stCondLst>
                                        </p:cTn>
                                        <p:tgtEl>
                                          <p:spTgt spid="1061"/>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61"/>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61"/>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61"/>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61"/>
                                        </p:tgtEl>
                                        <p:attrNameLst>
                                          <p:attrName>ppt_y</p:attrName>
                                        </p:attrNameLst>
                                      </p:cBhvr>
                                      <p:tavLst>
                                        <p:tav tm="0" fmla="#ppt_y-sin(pi*$)/81">
                                          <p:val>
                                            <p:fltVal val="0"/>
                                          </p:val>
                                        </p:tav>
                                        <p:tav tm="100000">
                                          <p:val>
                                            <p:fltVal val="1"/>
                                          </p:val>
                                        </p:tav>
                                      </p:tavLst>
                                    </p:anim>
                                    <p:animScale>
                                      <p:cBhvr>
                                        <p:cTn id="47" dur="26">
                                          <p:stCondLst>
                                            <p:cond delay="650"/>
                                          </p:stCondLst>
                                        </p:cTn>
                                        <p:tgtEl>
                                          <p:spTgt spid="1061"/>
                                        </p:tgtEl>
                                      </p:cBhvr>
                                      <p:to x="100000" y="60000"/>
                                    </p:animScale>
                                    <p:animScale>
                                      <p:cBhvr>
                                        <p:cTn id="48" dur="166" decel="50000">
                                          <p:stCondLst>
                                            <p:cond delay="676"/>
                                          </p:stCondLst>
                                        </p:cTn>
                                        <p:tgtEl>
                                          <p:spTgt spid="1061"/>
                                        </p:tgtEl>
                                      </p:cBhvr>
                                      <p:to x="100000" y="100000"/>
                                    </p:animScale>
                                    <p:animScale>
                                      <p:cBhvr>
                                        <p:cTn id="49" dur="26">
                                          <p:stCondLst>
                                            <p:cond delay="1312"/>
                                          </p:stCondLst>
                                        </p:cTn>
                                        <p:tgtEl>
                                          <p:spTgt spid="1061"/>
                                        </p:tgtEl>
                                      </p:cBhvr>
                                      <p:to x="100000" y="80000"/>
                                    </p:animScale>
                                    <p:animScale>
                                      <p:cBhvr>
                                        <p:cTn id="50" dur="166" decel="50000">
                                          <p:stCondLst>
                                            <p:cond delay="1338"/>
                                          </p:stCondLst>
                                        </p:cTn>
                                        <p:tgtEl>
                                          <p:spTgt spid="1061"/>
                                        </p:tgtEl>
                                      </p:cBhvr>
                                      <p:to x="100000" y="100000"/>
                                    </p:animScale>
                                    <p:animScale>
                                      <p:cBhvr>
                                        <p:cTn id="51" dur="26">
                                          <p:stCondLst>
                                            <p:cond delay="1642"/>
                                          </p:stCondLst>
                                        </p:cTn>
                                        <p:tgtEl>
                                          <p:spTgt spid="1061"/>
                                        </p:tgtEl>
                                      </p:cBhvr>
                                      <p:to x="100000" y="90000"/>
                                    </p:animScale>
                                    <p:animScale>
                                      <p:cBhvr>
                                        <p:cTn id="52" dur="166" decel="50000">
                                          <p:stCondLst>
                                            <p:cond delay="1668"/>
                                          </p:stCondLst>
                                        </p:cTn>
                                        <p:tgtEl>
                                          <p:spTgt spid="1061"/>
                                        </p:tgtEl>
                                      </p:cBhvr>
                                      <p:to x="100000" y="100000"/>
                                    </p:animScale>
                                    <p:animScale>
                                      <p:cBhvr>
                                        <p:cTn id="53" dur="26">
                                          <p:stCondLst>
                                            <p:cond delay="1808"/>
                                          </p:stCondLst>
                                        </p:cTn>
                                        <p:tgtEl>
                                          <p:spTgt spid="1061"/>
                                        </p:tgtEl>
                                      </p:cBhvr>
                                      <p:to x="100000" y="95000"/>
                                    </p:animScale>
                                    <p:animScale>
                                      <p:cBhvr>
                                        <p:cTn id="54" dur="166" decel="50000">
                                          <p:stCondLst>
                                            <p:cond delay="1834"/>
                                          </p:stCondLst>
                                        </p:cTn>
                                        <p:tgtEl>
                                          <p:spTgt spid="1061"/>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80">
                                          <p:stCondLst>
                                            <p:cond delay="0"/>
                                          </p:stCondLst>
                                        </p:cTn>
                                        <p:tgtEl>
                                          <p:spTgt spid="56"/>
                                        </p:tgtEl>
                                      </p:cBhvr>
                                    </p:animEffect>
                                    <p:anim calcmode="lin" valueType="num">
                                      <p:cBhvr>
                                        <p:cTn id="58"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63" dur="26">
                                          <p:stCondLst>
                                            <p:cond delay="650"/>
                                          </p:stCondLst>
                                        </p:cTn>
                                        <p:tgtEl>
                                          <p:spTgt spid="56"/>
                                        </p:tgtEl>
                                      </p:cBhvr>
                                      <p:to x="100000" y="60000"/>
                                    </p:animScale>
                                    <p:animScale>
                                      <p:cBhvr>
                                        <p:cTn id="64" dur="166" decel="50000">
                                          <p:stCondLst>
                                            <p:cond delay="676"/>
                                          </p:stCondLst>
                                        </p:cTn>
                                        <p:tgtEl>
                                          <p:spTgt spid="56"/>
                                        </p:tgtEl>
                                      </p:cBhvr>
                                      <p:to x="100000" y="100000"/>
                                    </p:animScale>
                                    <p:animScale>
                                      <p:cBhvr>
                                        <p:cTn id="65" dur="26">
                                          <p:stCondLst>
                                            <p:cond delay="1312"/>
                                          </p:stCondLst>
                                        </p:cTn>
                                        <p:tgtEl>
                                          <p:spTgt spid="56"/>
                                        </p:tgtEl>
                                      </p:cBhvr>
                                      <p:to x="100000" y="80000"/>
                                    </p:animScale>
                                    <p:animScale>
                                      <p:cBhvr>
                                        <p:cTn id="66" dur="166" decel="50000">
                                          <p:stCondLst>
                                            <p:cond delay="1338"/>
                                          </p:stCondLst>
                                        </p:cTn>
                                        <p:tgtEl>
                                          <p:spTgt spid="56"/>
                                        </p:tgtEl>
                                      </p:cBhvr>
                                      <p:to x="100000" y="100000"/>
                                    </p:animScale>
                                    <p:animScale>
                                      <p:cBhvr>
                                        <p:cTn id="67" dur="26">
                                          <p:stCondLst>
                                            <p:cond delay="1642"/>
                                          </p:stCondLst>
                                        </p:cTn>
                                        <p:tgtEl>
                                          <p:spTgt spid="56"/>
                                        </p:tgtEl>
                                      </p:cBhvr>
                                      <p:to x="100000" y="90000"/>
                                    </p:animScale>
                                    <p:animScale>
                                      <p:cBhvr>
                                        <p:cTn id="68" dur="166" decel="50000">
                                          <p:stCondLst>
                                            <p:cond delay="1668"/>
                                          </p:stCondLst>
                                        </p:cTn>
                                        <p:tgtEl>
                                          <p:spTgt spid="56"/>
                                        </p:tgtEl>
                                      </p:cBhvr>
                                      <p:to x="100000" y="100000"/>
                                    </p:animScale>
                                    <p:animScale>
                                      <p:cBhvr>
                                        <p:cTn id="69" dur="26">
                                          <p:stCondLst>
                                            <p:cond delay="1808"/>
                                          </p:stCondLst>
                                        </p:cTn>
                                        <p:tgtEl>
                                          <p:spTgt spid="56"/>
                                        </p:tgtEl>
                                      </p:cBhvr>
                                      <p:to x="100000" y="95000"/>
                                    </p:animScale>
                                    <p:animScale>
                                      <p:cBhvr>
                                        <p:cTn id="70" dur="166" decel="50000">
                                          <p:stCondLst>
                                            <p:cond delay="1834"/>
                                          </p:stCondLst>
                                        </p:cTn>
                                        <p:tgtEl>
                                          <p:spTgt spid="56"/>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1672"/>
                                        </p:tgtEl>
                                        <p:attrNameLst>
                                          <p:attrName>style.visibility</p:attrName>
                                        </p:attrNameLst>
                                      </p:cBhvr>
                                      <p:to>
                                        <p:strVal val="visible"/>
                                      </p:to>
                                    </p:set>
                                    <p:animEffect transition="in" filter="wipe(down)">
                                      <p:cBhvr>
                                        <p:cTn id="73" dur="580">
                                          <p:stCondLst>
                                            <p:cond delay="0"/>
                                          </p:stCondLst>
                                        </p:cTn>
                                        <p:tgtEl>
                                          <p:spTgt spid="1672"/>
                                        </p:tgtEl>
                                      </p:cBhvr>
                                    </p:animEffect>
                                    <p:anim calcmode="lin" valueType="num">
                                      <p:cBhvr>
                                        <p:cTn id="74" dur="1822" tmFilter="0,0; 0.14,0.36; 0.43,0.73; 0.71,0.91; 1.0,1.0">
                                          <p:stCondLst>
                                            <p:cond delay="0"/>
                                          </p:stCondLst>
                                        </p:cTn>
                                        <p:tgtEl>
                                          <p:spTgt spid="1672"/>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672"/>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672"/>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672"/>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672"/>
                                        </p:tgtEl>
                                        <p:attrNameLst>
                                          <p:attrName>ppt_y</p:attrName>
                                        </p:attrNameLst>
                                      </p:cBhvr>
                                      <p:tavLst>
                                        <p:tav tm="0" fmla="#ppt_y-sin(pi*$)/81">
                                          <p:val>
                                            <p:fltVal val="0"/>
                                          </p:val>
                                        </p:tav>
                                        <p:tav tm="100000">
                                          <p:val>
                                            <p:fltVal val="1"/>
                                          </p:val>
                                        </p:tav>
                                      </p:tavLst>
                                    </p:anim>
                                    <p:animScale>
                                      <p:cBhvr>
                                        <p:cTn id="79" dur="26">
                                          <p:stCondLst>
                                            <p:cond delay="650"/>
                                          </p:stCondLst>
                                        </p:cTn>
                                        <p:tgtEl>
                                          <p:spTgt spid="1672"/>
                                        </p:tgtEl>
                                      </p:cBhvr>
                                      <p:to x="100000" y="60000"/>
                                    </p:animScale>
                                    <p:animScale>
                                      <p:cBhvr>
                                        <p:cTn id="80" dur="166" decel="50000">
                                          <p:stCondLst>
                                            <p:cond delay="676"/>
                                          </p:stCondLst>
                                        </p:cTn>
                                        <p:tgtEl>
                                          <p:spTgt spid="1672"/>
                                        </p:tgtEl>
                                      </p:cBhvr>
                                      <p:to x="100000" y="100000"/>
                                    </p:animScale>
                                    <p:animScale>
                                      <p:cBhvr>
                                        <p:cTn id="81" dur="26">
                                          <p:stCondLst>
                                            <p:cond delay="1312"/>
                                          </p:stCondLst>
                                        </p:cTn>
                                        <p:tgtEl>
                                          <p:spTgt spid="1672"/>
                                        </p:tgtEl>
                                      </p:cBhvr>
                                      <p:to x="100000" y="80000"/>
                                    </p:animScale>
                                    <p:animScale>
                                      <p:cBhvr>
                                        <p:cTn id="82" dur="166" decel="50000">
                                          <p:stCondLst>
                                            <p:cond delay="1338"/>
                                          </p:stCondLst>
                                        </p:cTn>
                                        <p:tgtEl>
                                          <p:spTgt spid="1672"/>
                                        </p:tgtEl>
                                      </p:cBhvr>
                                      <p:to x="100000" y="100000"/>
                                    </p:animScale>
                                    <p:animScale>
                                      <p:cBhvr>
                                        <p:cTn id="83" dur="26">
                                          <p:stCondLst>
                                            <p:cond delay="1642"/>
                                          </p:stCondLst>
                                        </p:cTn>
                                        <p:tgtEl>
                                          <p:spTgt spid="1672"/>
                                        </p:tgtEl>
                                      </p:cBhvr>
                                      <p:to x="100000" y="90000"/>
                                    </p:animScale>
                                    <p:animScale>
                                      <p:cBhvr>
                                        <p:cTn id="84" dur="166" decel="50000">
                                          <p:stCondLst>
                                            <p:cond delay="1668"/>
                                          </p:stCondLst>
                                        </p:cTn>
                                        <p:tgtEl>
                                          <p:spTgt spid="1672"/>
                                        </p:tgtEl>
                                      </p:cBhvr>
                                      <p:to x="100000" y="100000"/>
                                    </p:animScale>
                                    <p:animScale>
                                      <p:cBhvr>
                                        <p:cTn id="85" dur="26">
                                          <p:stCondLst>
                                            <p:cond delay="1808"/>
                                          </p:stCondLst>
                                        </p:cTn>
                                        <p:tgtEl>
                                          <p:spTgt spid="1672"/>
                                        </p:tgtEl>
                                      </p:cBhvr>
                                      <p:to x="100000" y="95000"/>
                                    </p:animScale>
                                    <p:animScale>
                                      <p:cBhvr>
                                        <p:cTn id="86" dur="166" decel="50000">
                                          <p:stCondLst>
                                            <p:cond delay="1834"/>
                                          </p:stCondLst>
                                        </p:cTn>
                                        <p:tgtEl>
                                          <p:spTgt spid="1672"/>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down)">
                                      <p:cBhvr>
                                        <p:cTn id="89" dur="580">
                                          <p:stCondLst>
                                            <p:cond delay="0"/>
                                          </p:stCondLst>
                                        </p:cTn>
                                        <p:tgtEl>
                                          <p:spTgt spid="41"/>
                                        </p:tgtEl>
                                      </p:cBhvr>
                                    </p:animEffect>
                                    <p:anim calcmode="lin" valueType="num">
                                      <p:cBhvr>
                                        <p:cTn id="9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95" dur="26">
                                          <p:stCondLst>
                                            <p:cond delay="650"/>
                                          </p:stCondLst>
                                        </p:cTn>
                                        <p:tgtEl>
                                          <p:spTgt spid="41"/>
                                        </p:tgtEl>
                                      </p:cBhvr>
                                      <p:to x="100000" y="60000"/>
                                    </p:animScale>
                                    <p:animScale>
                                      <p:cBhvr>
                                        <p:cTn id="96" dur="166" decel="50000">
                                          <p:stCondLst>
                                            <p:cond delay="676"/>
                                          </p:stCondLst>
                                        </p:cTn>
                                        <p:tgtEl>
                                          <p:spTgt spid="41"/>
                                        </p:tgtEl>
                                      </p:cBhvr>
                                      <p:to x="100000" y="100000"/>
                                    </p:animScale>
                                    <p:animScale>
                                      <p:cBhvr>
                                        <p:cTn id="97" dur="26">
                                          <p:stCondLst>
                                            <p:cond delay="1312"/>
                                          </p:stCondLst>
                                        </p:cTn>
                                        <p:tgtEl>
                                          <p:spTgt spid="41"/>
                                        </p:tgtEl>
                                      </p:cBhvr>
                                      <p:to x="100000" y="80000"/>
                                    </p:animScale>
                                    <p:animScale>
                                      <p:cBhvr>
                                        <p:cTn id="98" dur="166" decel="50000">
                                          <p:stCondLst>
                                            <p:cond delay="1338"/>
                                          </p:stCondLst>
                                        </p:cTn>
                                        <p:tgtEl>
                                          <p:spTgt spid="41"/>
                                        </p:tgtEl>
                                      </p:cBhvr>
                                      <p:to x="100000" y="100000"/>
                                    </p:animScale>
                                    <p:animScale>
                                      <p:cBhvr>
                                        <p:cTn id="99" dur="26">
                                          <p:stCondLst>
                                            <p:cond delay="1642"/>
                                          </p:stCondLst>
                                        </p:cTn>
                                        <p:tgtEl>
                                          <p:spTgt spid="41"/>
                                        </p:tgtEl>
                                      </p:cBhvr>
                                      <p:to x="100000" y="90000"/>
                                    </p:animScale>
                                    <p:animScale>
                                      <p:cBhvr>
                                        <p:cTn id="100" dur="166" decel="50000">
                                          <p:stCondLst>
                                            <p:cond delay="1668"/>
                                          </p:stCondLst>
                                        </p:cTn>
                                        <p:tgtEl>
                                          <p:spTgt spid="41"/>
                                        </p:tgtEl>
                                      </p:cBhvr>
                                      <p:to x="100000" y="100000"/>
                                    </p:animScale>
                                    <p:animScale>
                                      <p:cBhvr>
                                        <p:cTn id="101" dur="26">
                                          <p:stCondLst>
                                            <p:cond delay="1808"/>
                                          </p:stCondLst>
                                        </p:cTn>
                                        <p:tgtEl>
                                          <p:spTgt spid="41"/>
                                        </p:tgtEl>
                                      </p:cBhvr>
                                      <p:to x="100000" y="95000"/>
                                    </p:animScale>
                                    <p:animScale>
                                      <p:cBhvr>
                                        <p:cTn id="102" dur="166" decel="50000">
                                          <p:stCondLst>
                                            <p:cond delay="1834"/>
                                          </p:stCondLst>
                                        </p:cTn>
                                        <p:tgtEl>
                                          <p:spTgt spid="41"/>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6" presetClass="entr" presetSubtype="0" fill="hold" grpId="0" nodeType="clickEffect">
                                  <p:stCondLst>
                                    <p:cond delay="0"/>
                                  </p:stCondLst>
                                  <p:childTnLst>
                                    <p:set>
                                      <p:cBhvr>
                                        <p:cTn id="106" dur="1" fill="hold">
                                          <p:stCondLst>
                                            <p:cond delay="0"/>
                                          </p:stCondLst>
                                        </p:cTn>
                                        <p:tgtEl>
                                          <p:spTgt spid="1760"/>
                                        </p:tgtEl>
                                        <p:attrNameLst>
                                          <p:attrName>style.visibility</p:attrName>
                                        </p:attrNameLst>
                                      </p:cBhvr>
                                      <p:to>
                                        <p:strVal val="visible"/>
                                      </p:to>
                                    </p:set>
                                    <p:animEffect transition="in" filter="wipe(down)">
                                      <p:cBhvr>
                                        <p:cTn id="107" dur="580">
                                          <p:stCondLst>
                                            <p:cond delay="0"/>
                                          </p:stCondLst>
                                        </p:cTn>
                                        <p:tgtEl>
                                          <p:spTgt spid="1760"/>
                                        </p:tgtEl>
                                      </p:cBhvr>
                                    </p:animEffect>
                                    <p:anim calcmode="lin" valueType="num">
                                      <p:cBhvr>
                                        <p:cTn id="108" dur="1822" tmFilter="0,0; 0.14,0.36; 0.43,0.73; 0.71,0.91; 1.0,1.0">
                                          <p:stCondLst>
                                            <p:cond delay="0"/>
                                          </p:stCondLst>
                                        </p:cTn>
                                        <p:tgtEl>
                                          <p:spTgt spid="1760"/>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1760"/>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1760"/>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1760"/>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1760"/>
                                        </p:tgtEl>
                                        <p:attrNameLst>
                                          <p:attrName>ppt_y</p:attrName>
                                        </p:attrNameLst>
                                      </p:cBhvr>
                                      <p:tavLst>
                                        <p:tav tm="0" fmla="#ppt_y-sin(pi*$)/81">
                                          <p:val>
                                            <p:fltVal val="0"/>
                                          </p:val>
                                        </p:tav>
                                        <p:tav tm="100000">
                                          <p:val>
                                            <p:fltVal val="1"/>
                                          </p:val>
                                        </p:tav>
                                      </p:tavLst>
                                    </p:anim>
                                    <p:animScale>
                                      <p:cBhvr>
                                        <p:cTn id="113" dur="26">
                                          <p:stCondLst>
                                            <p:cond delay="650"/>
                                          </p:stCondLst>
                                        </p:cTn>
                                        <p:tgtEl>
                                          <p:spTgt spid="1760"/>
                                        </p:tgtEl>
                                      </p:cBhvr>
                                      <p:to x="100000" y="60000"/>
                                    </p:animScale>
                                    <p:animScale>
                                      <p:cBhvr>
                                        <p:cTn id="114" dur="166" decel="50000">
                                          <p:stCondLst>
                                            <p:cond delay="676"/>
                                          </p:stCondLst>
                                        </p:cTn>
                                        <p:tgtEl>
                                          <p:spTgt spid="1760"/>
                                        </p:tgtEl>
                                      </p:cBhvr>
                                      <p:to x="100000" y="100000"/>
                                    </p:animScale>
                                    <p:animScale>
                                      <p:cBhvr>
                                        <p:cTn id="115" dur="26">
                                          <p:stCondLst>
                                            <p:cond delay="1312"/>
                                          </p:stCondLst>
                                        </p:cTn>
                                        <p:tgtEl>
                                          <p:spTgt spid="1760"/>
                                        </p:tgtEl>
                                      </p:cBhvr>
                                      <p:to x="100000" y="80000"/>
                                    </p:animScale>
                                    <p:animScale>
                                      <p:cBhvr>
                                        <p:cTn id="116" dur="166" decel="50000">
                                          <p:stCondLst>
                                            <p:cond delay="1338"/>
                                          </p:stCondLst>
                                        </p:cTn>
                                        <p:tgtEl>
                                          <p:spTgt spid="1760"/>
                                        </p:tgtEl>
                                      </p:cBhvr>
                                      <p:to x="100000" y="100000"/>
                                    </p:animScale>
                                    <p:animScale>
                                      <p:cBhvr>
                                        <p:cTn id="117" dur="26">
                                          <p:stCondLst>
                                            <p:cond delay="1642"/>
                                          </p:stCondLst>
                                        </p:cTn>
                                        <p:tgtEl>
                                          <p:spTgt spid="1760"/>
                                        </p:tgtEl>
                                      </p:cBhvr>
                                      <p:to x="100000" y="90000"/>
                                    </p:animScale>
                                    <p:animScale>
                                      <p:cBhvr>
                                        <p:cTn id="118" dur="166" decel="50000">
                                          <p:stCondLst>
                                            <p:cond delay="1668"/>
                                          </p:stCondLst>
                                        </p:cTn>
                                        <p:tgtEl>
                                          <p:spTgt spid="1760"/>
                                        </p:tgtEl>
                                      </p:cBhvr>
                                      <p:to x="100000" y="100000"/>
                                    </p:animScale>
                                    <p:animScale>
                                      <p:cBhvr>
                                        <p:cTn id="119" dur="26">
                                          <p:stCondLst>
                                            <p:cond delay="1808"/>
                                          </p:stCondLst>
                                        </p:cTn>
                                        <p:tgtEl>
                                          <p:spTgt spid="1760"/>
                                        </p:tgtEl>
                                      </p:cBhvr>
                                      <p:to x="100000" y="95000"/>
                                    </p:animScale>
                                    <p:animScale>
                                      <p:cBhvr>
                                        <p:cTn id="120" dur="166" decel="50000">
                                          <p:stCondLst>
                                            <p:cond delay="1834"/>
                                          </p:stCondLst>
                                        </p:cTn>
                                        <p:tgtEl>
                                          <p:spTgt spid="1760"/>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755"/>
                                        </p:tgtEl>
                                        <p:attrNameLst>
                                          <p:attrName>style.visibility</p:attrName>
                                        </p:attrNameLst>
                                      </p:cBhvr>
                                      <p:to>
                                        <p:strVal val="visible"/>
                                      </p:to>
                                    </p:set>
                                    <p:animEffect transition="in" filter="wipe(down)">
                                      <p:cBhvr>
                                        <p:cTn id="123" dur="580">
                                          <p:stCondLst>
                                            <p:cond delay="0"/>
                                          </p:stCondLst>
                                        </p:cTn>
                                        <p:tgtEl>
                                          <p:spTgt spid="1755"/>
                                        </p:tgtEl>
                                      </p:cBhvr>
                                    </p:animEffect>
                                    <p:anim calcmode="lin" valueType="num">
                                      <p:cBhvr>
                                        <p:cTn id="124" dur="1822" tmFilter="0,0; 0.14,0.36; 0.43,0.73; 0.71,0.91; 1.0,1.0">
                                          <p:stCondLst>
                                            <p:cond delay="0"/>
                                          </p:stCondLst>
                                        </p:cTn>
                                        <p:tgtEl>
                                          <p:spTgt spid="1755"/>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1755"/>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1755"/>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1755"/>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1755"/>
                                        </p:tgtEl>
                                        <p:attrNameLst>
                                          <p:attrName>ppt_y</p:attrName>
                                        </p:attrNameLst>
                                      </p:cBhvr>
                                      <p:tavLst>
                                        <p:tav tm="0" fmla="#ppt_y-sin(pi*$)/81">
                                          <p:val>
                                            <p:fltVal val="0"/>
                                          </p:val>
                                        </p:tav>
                                        <p:tav tm="100000">
                                          <p:val>
                                            <p:fltVal val="1"/>
                                          </p:val>
                                        </p:tav>
                                      </p:tavLst>
                                    </p:anim>
                                    <p:animScale>
                                      <p:cBhvr>
                                        <p:cTn id="129" dur="26">
                                          <p:stCondLst>
                                            <p:cond delay="650"/>
                                          </p:stCondLst>
                                        </p:cTn>
                                        <p:tgtEl>
                                          <p:spTgt spid="1755"/>
                                        </p:tgtEl>
                                      </p:cBhvr>
                                      <p:to x="100000" y="60000"/>
                                    </p:animScale>
                                    <p:animScale>
                                      <p:cBhvr>
                                        <p:cTn id="130" dur="166" decel="50000">
                                          <p:stCondLst>
                                            <p:cond delay="676"/>
                                          </p:stCondLst>
                                        </p:cTn>
                                        <p:tgtEl>
                                          <p:spTgt spid="1755"/>
                                        </p:tgtEl>
                                      </p:cBhvr>
                                      <p:to x="100000" y="100000"/>
                                    </p:animScale>
                                    <p:animScale>
                                      <p:cBhvr>
                                        <p:cTn id="131" dur="26">
                                          <p:stCondLst>
                                            <p:cond delay="1312"/>
                                          </p:stCondLst>
                                        </p:cTn>
                                        <p:tgtEl>
                                          <p:spTgt spid="1755"/>
                                        </p:tgtEl>
                                      </p:cBhvr>
                                      <p:to x="100000" y="80000"/>
                                    </p:animScale>
                                    <p:animScale>
                                      <p:cBhvr>
                                        <p:cTn id="132" dur="166" decel="50000">
                                          <p:stCondLst>
                                            <p:cond delay="1338"/>
                                          </p:stCondLst>
                                        </p:cTn>
                                        <p:tgtEl>
                                          <p:spTgt spid="1755"/>
                                        </p:tgtEl>
                                      </p:cBhvr>
                                      <p:to x="100000" y="100000"/>
                                    </p:animScale>
                                    <p:animScale>
                                      <p:cBhvr>
                                        <p:cTn id="133" dur="26">
                                          <p:stCondLst>
                                            <p:cond delay="1642"/>
                                          </p:stCondLst>
                                        </p:cTn>
                                        <p:tgtEl>
                                          <p:spTgt spid="1755"/>
                                        </p:tgtEl>
                                      </p:cBhvr>
                                      <p:to x="100000" y="90000"/>
                                    </p:animScale>
                                    <p:animScale>
                                      <p:cBhvr>
                                        <p:cTn id="134" dur="166" decel="50000">
                                          <p:stCondLst>
                                            <p:cond delay="1668"/>
                                          </p:stCondLst>
                                        </p:cTn>
                                        <p:tgtEl>
                                          <p:spTgt spid="1755"/>
                                        </p:tgtEl>
                                      </p:cBhvr>
                                      <p:to x="100000" y="100000"/>
                                    </p:animScale>
                                    <p:animScale>
                                      <p:cBhvr>
                                        <p:cTn id="135" dur="26">
                                          <p:stCondLst>
                                            <p:cond delay="1808"/>
                                          </p:stCondLst>
                                        </p:cTn>
                                        <p:tgtEl>
                                          <p:spTgt spid="1755"/>
                                        </p:tgtEl>
                                      </p:cBhvr>
                                      <p:to x="100000" y="95000"/>
                                    </p:animScale>
                                    <p:animScale>
                                      <p:cBhvr>
                                        <p:cTn id="136" dur="166" decel="50000">
                                          <p:stCondLst>
                                            <p:cond delay="1834"/>
                                          </p:stCondLst>
                                        </p:cTn>
                                        <p:tgtEl>
                                          <p:spTgt spid="1755"/>
                                        </p:tgtEl>
                                      </p:cBhvr>
                                      <p:to x="100000" y="100000"/>
                                    </p:animScale>
                                  </p:childTnLst>
                                </p:cTn>
                              </p:par>
                              <p:par>
                                <p:cTn id="137" presetID="26" presetClass="entr" presetSubtype="0" fill="hold" grpId="0" nodeType="withEffect">
                                  <p:stCondLst>
                                    <p:cond delay="0"/>
                                  </p:stCondLst>
                                  <p:childTnLst>
                                    <p:set>
                                      <p:cBhvr>
                                        <p:cTn id="138" dur="1" fill="hold">
                                          <p:stCondLst>
                                            <p:cond delay="0"/>
                                          </p:stCondLst>
                                        </p:cTn>
                                        <p:tgtEl>
                                          <p:spTgt spid="1763"/>
                                        </p:tgtEl>
                                        <p:attrNameLst>
                                          <p:attrName>style.visibility</p:attrName>
                                        </p:attrNameLst>
                                      </p:cBhvr>
                                      <p:to>
                                        <p:strVal val="visible"/>
                                      </p:to>
                                    </p:set>
                                    <p:animEffect transition="in" filter="wipe(down)">
                                      <p:cBhvr>
                                        <p:cTn id="139" dur="580">
                                          <p:stCondLst>
                                            <p:cond delay="0"/>
                                          </p:stCondLst>
                                        </p:cTn>
                                        <p:tgtEl>
                                          <p:spTgt spid="1763"/>
                                        </p:tgtEl>
                                      </p:cBhvr>
                                    </p:animEffect>
                                    <p:anim calcmode="lin" valueType="num">
                                      <p:cBhvr>
                                        <p:cTn id="140" dur="1822" tmFilter="0,0; 0.14,0.36; 0.43,0.73; 0.71,0.91; 1.0,1.0">
                                          <p:stCondLst>
                                            <p:cond delay="0"/>
                                          </p:stCondLst>
                                        </p:cTn>
                                        <p:tgtEl>
                                          <p:spTgt spid="1763"/>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1763"/>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1763"/>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1763"/>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1763"/>
                                        </p:tgtEl>
                                        <p:attrNameLst>
                                          <p:attrName>ppt_y</p:attrName>
                                        </p:attrNameLst>
                                      </p:cBhvr>
                                      <p:tavLst>
                                        <p:tav tm="0" fmla="#ppt_y-sin(pi*$)/81">
                                          <p:val>
                                            <p:fltVal val="0"/>
                                          </p:val>
                                        </p:tav>
                                        <p:tav tm="100000">
                                          <p:val>
                                            <p:fltVal val="1"/>
                                          </p:val>
                                        </p:tav>
                                      </p:tavLst>
                                    </p:anim>
                                    <p:animScale>
                                      <p:cBhvr>
                                        <p:cTn id="145" dur="26">
                                          <p:stCondLst>
                                            <p:cond delay="650"/>
                                          </p:stCondLst>
                                        </p:cTn>
                                        <p:tgtEl>
                                          <p:spTgt spid="1763"/>
                                        </p:tgtEl>
                                      </p:cBhvr>
                                      <p:to x="100000" y="60000"/>
                                    </p:animScale>
                                    <p:animScale>
                                      <p:cBhvr>
                                        <p:cTn id="146" dur="166" decel="50000">
                                          <p:stCondLst>
                                            <p:cond delay="676"/>
                                          </p:stCondLst>
                                        </p:cTn>
                                        <p:tgtEl>
                                          <p:spTgt spid="1763"/>
                                        </p:tgtEl>
                                      </p:cBhvr>
                                      <p:to x="100000" y="100000"/>
                                    </p:animScale>
                                    <p:animScale>
                                      <p:cBhvr>
                                        <p:cTn id="147" dur="26">
                                          <p:stCondLst>
                                            <p:cond delay="1312"/>
                                          </p:stCondLst>
                                        </p:cTn>
                                        <p:tgtEl>
                                          <p:spTgt spid="1763"/>
                                        </p:tgtEl>
                                      </p:cBhvr>
                                      <p:to x="100000" y="80000"/>
                                    </p:animScale>
                                    <p:animScale>
                                      <p:cBhvr>
                                        <p:cTn id="148" dur="166" decel="50000">
                                          <p:stCondLst>
                                            <p:cond delay="1338"/>
                                          </p:stCondLst>
                                        </p:cTn>
                                        <p:tgtEl>
                                          <p:spTgt spid="1763"/>
                                        </p:tgtEl>
                                      </p:cBhvr>
                                      <p:to x="100000" y="100000"/>
                                    </p:animScale>
                                    <p:animScale>
                                      <p:cBhvr>
                                        <p:cTn id="149" dur="26">
                                          <p:stCondLst>
                                            <p:cond delay="1642"/>
                                          </p:stCondLst>
                                        </p:cTn>
                                        <p:tgtEl>
                                          <p:spTgt spid="1763"/>
                                        </p:tgtEl>
                                      </p:cBhvr>
                                      <p:to x="100000" y="90000"/>
                                    </p:animScale>
                                    <p:animScale>
                                      <p:cBhvr>
                                        <p:cTn id="150" dur="166" decel="50000">
                                          <p:stCondLst>
                                            <p:cond delay="1668"/>
                                          </p:stCondLst>
                                        </p:cTn>
                                        <p:tgtEl>
                                          <p:spTgt spid="1763"/>
                                        </p:tgtEl>
                                      </p:cBhvr>
                                      <p:to x="100000" y="100000"/>
                                    </p:animScale>
                                    <p:animScale>
                                      <p:cBhvr>
                                        <p:cTn id="151" dur="26">
                                          <p:stCondLst>
                                            <p:cond delay="1808"/>
                                          </p:stCondLst>
                                        </p:cTn>
                                        <p:tgtEl>
                                          <p:spTgt spid="1763"/>
                                        </p:tgtEl>
                                      </p:cBhvr>
                                      <p:to x="100000" y="95000"/>
                                    </p:animScale>
                                    <p:animScale>
                                      <p:cBhvr>
                                        <p:cTn id="152" dur="166" decel="50000">
                                          <p:stCondLst>
                                            <p:cond delay="1834"/>
                                          </p:stCondLst>
                                        </p:cTn>
                                        <p:tgtEl>
                                          <p:spTgt spid="1763"/>
                                        </p:tgtEl>
                                      </p:cBhvr>
                                      <p:to x="100000" y="100000"/>
                                    </p:animScale>
                                  </p:childTnLst>
                                </p:cTn>
                              </p:par>
                              <p:par>
                                <p:cTn id="153" presetID="26" presetClass="entr" presetSubtype="0" fill="hold" grpId="0" nodeType="withEffect">
                                  <p:stCondLst>
                                    <p:cond delay="0"/>
                                  </p:stCondLst>
                                  <p:childTnLst>
                                    <p:set>
                                      <p:cBhvr>
                                        <p:cTn id="154" dur="1" fill="hold">
                                          <p:stCondLst>
                                            <p:cond delay="0"/>
                                          </p:stCondLst>
                                        </p:cTn>
                                        <p:tgtEl>
                                          <p:spTgt spid="1757"/>
                                        </p:tgtEl>
                                        <p:attrNameLst>
                                          <p:attrName>style.visibility</p:attrName>
                                        </p:attrNameLst>
                                      </p:cBhvr>
                                      <p:to>
                                        <p:strVal val="visible"/>
                                      </p:to>
                                    </p:set>
                                    <p:animEffect transition="in" filter="wipe(down)">
                                      <p:cBhvr>
                                        <p:cTn id="155" dur="580">
                                          <p:stCondLst>
                                            <p:cond delay="0"/>
                                          </p:stCondLst>
                                        </p:cTn>
                                        <p:tgtEl>
                                          <p:spTgt spid="1757"/>
                                        </p:tgtEl>
                                      </p:cBhvr>
                                    </p:animEffect>
                                    <p:anim calcmode="lin" valueType="num">
                                      <p:cBhvr>
                                        <p:cTn id="156" dur="1822" tmFilter="0,0; 0.14,0.36; 0.43,0.73; 0.71,0.91; 1.0,1.0">
                                          <p:stCondLst>
                                            <p:cond delay="0"/>
                                          </p:stCondLst>
                                        </p:cTn>
                                        <p:tgtEl>
                                          <p:spTgt spid="1757"/>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1757"/>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1757"/>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1757"/>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1757"/>
                                        </p:tgtEl>
                                        <p:attrNameLst>
                                          <p:attrName>ppt_y</p:attrName>
                                        </p:attrNameLst>
                                      </p:cBhvr>
                                      <p:tavLst>
                                        <p:tav tm="0" fmla="#ppt_y-sin(pi*$)/81">
                                          <p:val>
                                            <p:fltVal val="0"/>
                                          </p:val>
                                        </p:tav>
                                        <p:tav tm="100000">
                                          <p:val>
                                            <p:fltVal val="1"/>
                                          </p:val>
                                        </p:tav>
                                      </p:tavLst>
                                    </p:anim>
                                    <p:animScale>
                                      <p:cBhvr>
                                        <p:cTn id="161" dur="26">
                                          <p:stCondLst>
                                            <p:cond delay="650"/>
                                          </p:stCondLst>
                                        </p:cTn>
                                        <p:tgtEl>
                                          <p:spTgt spid="1757"/>
                                        </p:tgtEl>
                                      </p:cBhvr>
                                      <p:to x="100000" y="60000"/>
                                    </p:animScale>
                                    <p:animScale>
                                      <p:cBhvr>
                                        <p:cTn id="162" dur="166" decel="50000">
                                          <p:stCondLst>
                                            <p:cond delay="676"/>
                                          </p:stCondLst>
                                        </p:cTn>
                                        <p:tgtEl>
                                          <p:spTgt spid="1757"/>
                                        </p:tgtEl>
                                      </p:cBhvr>
                                      <p:to x="100000" y="100000"/>
                                    </p:animScale>
                                    <p:animScale>
                                      <p:cBhvr>
                                        <p:cTn id="163" dur="26">
                                          <p:stCondLst>
                                            <p:cond delay="1312"/>
                                          </p:stCondLst>
                                        </p:cTn>
                                        <p:tgtEl>
                                          <p:spTgt spid="1757"/>
                                        </p:tgtEl>
                                      </p:cBhvr>
                                      <p:to x="100000" y="80000"/>
                                    </p:animScale>
                                    <p:animScale>
                                      <p:cBhvr>
                                        <p:cTn id="164" dur="166" decel="50000">
                                          <p:stCondLst>
                                            <p:cond delay="1338"/>
                                          </p:stCondLst>
                                        </p:cTn>
                                        <p:tgtEl>
                                          <p:spTgt spid="1757"/>
                                        </p:tgtEl>
                                      </p:cBhvr>
                                      <p:to x="100000" y="100000"/>
                                    </p:animScale>
                                    <p:animScale>
                                      <p:cBhvr>
                                        <p:cTn id="165" dur="26">
                                          <p:stCondLst>
                                            <p:cond delay="1642"/>
                                          </p:stCondLst>
                                        </p:cTn>
                                        <p:tgtEl>
                                          <p:spTgt spid="1757"/>
                                        </p:tgtEl>
                                      </p:cBhvr>
                                      <p:to x="100000" y="90000"/>
                                    </p:animScale>
                                    <p:animScale>
                                      <p:cBhvr>
                                        <p:cTn id="166" dur="166" decel="50000">
                                          <p:stCondLst>
                                            <p:cond delay="1668"/>
                                          </p:stCondLst>
                                        </p:cTn>
                                        <p:tgtEl>
                                          <p:spTgt spid="1757"/>
                                        </p:tgtEl>
                                      </p:cBhvr>
                                      <p:to x="100000" y="100000"/>
                                    </p:animScale>
                                    <p:animScale>
                                      <p:cBhvr>
                                        <p:cTn id="167" dur="26">
                                          <p:stCondLst>
                                            <p:cond delay="1808"/>
                                          </p:stCondLst>
                                        </p:cTn>
                                        <p:tgtEl>
                                          <p:spTgt spid="1757"/>
                                        </p:tgtEl>
                                      </p:cBhvr>
                                      <p:to x="100000" y="95000"/>
                                    </p:animScale>
                                    <p:animScale>
                                      <p:cBhvr>
                                        <p:cTn id="168" dur="166" decel="50000">
                                          <p:stCondLst>
                                            <p:cond delay="1834"/>
                                          </p:stCondLst>
                                        </p:cTn>
                                        <p:tgtEl>
                                          <p:spTgt spid="1757"/>
                                        </p:tgtEl>
                                      </p:cBhvr>
                                      <p:to x="100000" y="100000"/>
                                    </p:animScale>
                                  </p:childTnLst>
                                </p:cTn>
                              </p:par>
                              <p:par>
                                <p:cTn id="169" presetID="26" presetClass="entr" presetSubtype="0" fill="hold" grpId="0" nodeType="withEffect">
                                  <p:stCondLst>
                                    <p:cond delay="0"/>
                                  </p:stCondLst>
                                  <p:childTnLst>
                                    <p:set>
                                      <p:cBhvr>
                                        <p:cTn id="170" dur="1" fill="hold">
                                          <p:stCondLst>
                                            <p:cond delay="0"/>
                                          </p:stCondLst>
                                        </p:cTn>
                                        <p:tgtEl>
                                          <p:spTgt spid="1758"/>
                                        </p:tgtEl>
                                        <p:attrNameLst>
                                          <p:attrName>style.visibility</p:attrName>
                                        </p:attrNameLst>
                                      </p:cBhvr>
                                      <p:to>
                                        <p:strVal val="visible"/>
                                      </p:to>
                                    </p:set>
                                    <p:animEffect transition="in" filter="wipe(down)">
                                      <p:cBhvr>
                                        <p:cTn id="171" dur="580">
                                          <p:stCondLst>
                                            <p:cond delay="0"/>
                                          </p:stCondLst>
                                        </p:cTn>
                                        <p:tgtEl>
                                          <p:spTgt spid="1758"/>
                                        </p:tgtEl>
                                      </p:cBhvr>
                                    </p:animEffect>
                                    <p:anim calcmode="lin" valueType="num">
                                      <p:cBhvr>
                                        <p:cTn id="172" dur="1822" tmFilter="0,0; 0.14,0.36; 0.43,0.73; 0.71,0.91; 1.0,1.0">
                                          <p:stCondLst>
                                            <p:cond delay="0"/>
                                          </p:stCondLst>
                                        </p:cTn>
                                        <p:tgtEl>
                                          <p:spTgt spid="1758"/>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1758"/>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1758"/>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1758"/>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1758"/>
                                        </p:tgtEl>
                                        <p:attrNameLst>
                                          <p:attrName>ppt_y</p:attrName>
                                        </p:attrNameLst>
                                      </p:cBhvr>
                                      <p:tavLst>
                                        <p:tav tm="0" fmla="#ppt_y-sin(pi*$)/81">
                                          <p:val>
                                            <p:fltVal val="0"/>
                                          </p:val>
                                        </p:tav>
                                        <p:tav tm="100000">
                                          <p:val>
                                            <p:fltVal val="1"/>
                                          </p:val>
                                        </p:tav>
                                      </p:tavLst>
                                    </p:anim>
                                    <p:animScale>
                                      <p:cBhvr>
                                        <p:cTn id="177" dur="26">
                                          <p:stCondLst>
                                            <p:cond delay="650"/>
                                          </p:stCondLst>
                                        </p:cTn>
                                        <p:tgtEl>
                                          <p:spTgt spid="1758"/>
                                        </p:tgtEl>
                                      </p:cBhvr>
                                      <p:to x="100000" y="60000"/>
                                    </p:animScale>
                                    <p:animScale>
                                      <p:cBhvr>
                                        <p:cTn id="178" dur="166" decel="50000">
                                          <p:stCondLst>
                                            <p:cond delay="676"/>
                                          </p:stCondLst>
                                        </p:cTn>
                                        <p:tgtEl>
                                          <p:spTgt spid="1758"/>
                                        </p:tgtEl>
                                      </p:cBhvr>
                                      <p:to x="100000" y="100000"/>
                                    </p:animScale>
                                    <p:animScale>
                                      <p:cBhvr>
                                        <p:cTn id="179" dur="26">
                                          <p:stCondLst>
                                            <p:cond delay="1312"/>
                                          </p:stCondLst>
                                        </p:cTn>
                                        <p:tgtEl>
                                          <p:spTgt spid="1758"/>
                                        </p:tgtEl>
                                      </p:cBhvr>
                                      <p:to x="100000" y="80000"/>
                                    </p:animScale>
                                    <p:animScale>
                                      <p:cBhvr>
                                        <p:cTn id="180" dur="166" decel="50000">
                                          <p:stCondLst>
                                            <p:cond delay="1338"/>
                                          </p:stCondLst>
                                        </p:cTn>
                                        <p:tgtEl>
                                          <p:spTgt spid="1758"/>
                                        </p:tgtEl>
                                      </p:cBhvr>
                                      <p:to x="100000" y="100000"/>
                                    </p:animScale>
                                    <p:animScale>
                                      <p:cBhvr>
                                        <p:cTn id="181" dur="26">
                                          <p:stCondLst>
                                            <p:cond delay="1642"/>
                                          </p:stCondLst>
                                        </p:cTn>
                                        <p:tgtEl>
                                          <p:spTgt spid="1758"/>
                                        </p:tgtEl>
                                      </p:cBhvr>
                                      <p:to x="100000" y="90000"/>
                                    </p:animScale>
                                    <p:animScale>
                                      <p:cBhvr>
                                        <p:cTn id="182" dur="166" decel="50000">
                                          <p:stCondLst>
                                            <p:cond delay="1668"/>
                                          </p:stCondLst>
                                        </p:cTn>
                                        <p:tgtEl>
                                          <p:spTgt spid="1758"/>
                                        </p:tgtEl>
                                      </p:cBhvr>
                                      <p:to x="100000" y="100000"/>
                                    </p:animScale>
                                    <p:animScale>
                                      <p:cBhvr>
                                        <p:cTn id="183" dur="26">
                                          <p:stCondLst>
                                            <p:cond delay="1808"/>
                                          </p:stCondLst>
                                        </p:cTn>
                                        <p:tgtEl>
                                          <p:spTgt spid="1758"/>
                                        </p:tgtEl>
                                      </p:cBhvr>
                                      <p:to x="100000" y="95000"/>
                                    </p:animScale>
                                    <p:animScale>
                                      <p:cBhvr>
                                        <p:cTn id="184" dur="166" decel="50000">
                                          <p:stCondLst>
                                            <p:cond delay="1834"/>
                                          </p:stCondLst>
                                        </p:cTn>
                                        <p:tgtEl>
                                          <p:spTgt spid="1758"/>
                                        </p:tgtEl>
                                      </p:cBhvr>
                                      <p:to x="100000" y="100000"/>
                                    </p:animScale>
                                  </p:childTnLst>
                                </p:cTn>
                              </p:par>
                              <p:par>
                                <p:cTn id="185" presetID="26" presetClass="entr" presetSubtype="0" fill="hold" grpId="0" nodeType="withEffect">
                                  <p:stCondLst>
                                    <p:cond delay="0"/>
                                  </p:stCondLst>
                                  <p:childTnLst>
                                    <p:set>
                                      <p:cBhvr>
                                        <p:cTn id="186" dur="1" fill="hold">
                                          <p:stCondLst>
                                            <p:cond delay="0"/>
                                          </p:stCondLst>
                                        </p:cTn>
                                        <p:tgtEl>
                                          <p:spTgt spid="1762"/>
                                        </p:tgtEl>
                                        <p:attrNameLst>
                                          <p:attrName>style.visibility</p:attrName>
                                        </p:attrNameLst>
                                      </p:cBhvr>
                                      <p:to>
                                        <p:strVal val="visible"/>
                                      </p:to>
                                    </p:set>
                                    <p:animEffect transition="in" filter="wipe(down)">
                                      <p:cBhvr>
                                        <p:cTn id="187" dur="580">
                                          <p:stCondLst>
                                            <p:cond delay="0"/>
                                          </p:stCondLst>
                                        </p:cTn>
                                        <p:tgtEl>
                                          <p:spTgt spid="1762"/>
                                        </p:tgtEl>
                                      </p:cBhvr>
                                    </p:animEffect>
                                    <p:anim calcmode="lin" valueType="num">
                                      <p:cBhvr>
                                        <p:cTn id="188" dur="1822" tmFilter="0,0; 0.14,0.36; 0.43,0.73; 0.71,0.91; 1.0,1.0">
                                          <p:stCondLst>
                                            <p:cond delay="0"/>
                                          </p:stCondLst>
                                        </p:cTn>
                                        <p:tgtEl>
                                          <p:spTgt spid="1762"/>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1762"/>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1762"/>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1762"/>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1762"/>
                                        </p:tgtEl>
                                        <p:attrNameLst>
                                          <p:attrName>ppt_y</p:attrName>
                                        </p:attrNameLst>
                                      </p:cBhvr>
                                      <p:tavLst>
                                        <p:tav tm="0" fmla="#ppt_y-sin(pi*$)/81">
                                          <p:val>
                                            <p:fltVal val="0"/>
                                          </p:val>
                                        </p:tav>
                                        <p:tav tm="100000">
                                          <p:val>
                                            <p:fltVal val="1"/>
                                          </p:val>
                                        </p:tav>
                                      </p:tavLst>
                                    </p:anim>
                                    <p:animScale>
                                      <p:cBhvr>
                                        <p:cTn id="193" dur="26">
                                          <p:stCondLst>
                                            <p:cond delay="650"/>
                                          </p:stCondLst>
                                        </p:cTn>
                                        <p:tgtEl>
                                          <p:spTgt spid="1762"/>
                                        </p:tgtEl>
                                      </p:cBhvr>
                                      <p:to x="100000" y="60000"/>
                                    </p:animScale>
                                    <p:animScale>
                                      <p:cBhvr>
                                        <p:cTn id="194" dur="166" decel="50000">
                                          <p:stCondLst>
                                            <p:cond delay="676"/>
                                          </p:stCondLst>
                                        </p:cTn>
                                        <p:tgtEl>
                                          <p:spTgt spid="1762"/>
                                        </p:tgtEl>
                                      </p:cBhvr>
                                      <p:to x="100000" y="100000"/>
                                    </p:animScale>
                                    <p:animScale>
                                      <p:cBhvr>
                                        <p:cTn id="195" dur="26">
                                          <p:stCondLst>
                                            <p:cond delay="1312"/>
                                          </p:stCondLst>
                                        </p:cTn>
                                        <p:tgtEl>
                                          <p:spTgt spid="1762"/>
                                        </p:tgtEl>
                                      </p:cBhvr>
                                      <p:to x="100000" y="80000"/>
                                    </p:animScale>
                                    <p:animScale>
                                      <p:cBhvr>
                                        <p:cTn id="196" dur="166" decel="50000">
                                          <p:stCondLst>
                                            <p:cond delay="1338"/>
                                          </p:stCondLst>
                                        </p:cTn>
                                        <p:tgtEl>
                                          <p:spTgt spid="1762"/>
                                        </p:tgtEl>
                                      </p:cBhvr>
                                      <p:to x="100000" y="100000"/>
                                    </p:animScale>
                                    <p:animScale>
                                      <p:cBhvr>
                                        <p:cTn id="197" dur="26">
                                          <p:stCondLst>
                                            <p:cond delay="1642"/>
                                          </p:stCondLst>
                                        </p:cTn>
                                        <p:tgtEl>
                                          <p:spTgt spid="1762"/>
                                        </p:tgtEl>
                                      </p:cBhvr>
                                      <p:to x="100000" y="90000"/>
                                    </p:animScale>
                                    <p:animScale>
                                      <p:cBhvr>
                                        <p:cTn id="198" dur="166" decel="50000">
                                          <p:stCondLst>
                                            <p:cond delay="1668"/>
                                          </p:stCondLst>
                                        </p:cTn>
                                        <p:tgtEl>
                                          <p:spTgt spid="1762"/>
                                        </p:tgtEl>
                                      </p:cBhvr>
                                      <p:to x="100000" y="100000"/>
                                    </p:animScale>
                                    <p:animScale>
                                      <p:cBhvr>
                                        <p:cTn id="199" dur="26">
                                          <p:stCondLst>
                                            <p:cond delay="1808"/>
                                          </p:stCondLst>
                                        </p:cTn>
                                        <p:tgtEl>
                                          <p:spTgt spid="1762"/>
                                        </p:tgtEl>
                                      </p:cBhvr>
                                      <p:to x="100000" y="95000"/>
                                    </p:animScale>
                                    <p:animScale>
                                      <p:cBhvr>
                                        <p:cTn id="200" dur="166" decel="50000">
                                          <p:stCondLst>
                                            <p:cond delay="1834"/>
                                          </p:stCondLst>
                                        </p:cTn>
                                        <p:tgtEl>
                                          <p:spTgt spid="1762"/>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26" presetClass="emph" presetSubtype="0" fill="hold" grpId="1" nodeType="clickEffect">
                                  <p:stCondLst>
                                    <p:cond delay="0"/>
                                  </p:stCondLst>
                                  <p:childTnLst>
                                    <p:animEffect transition="out" filter="fade">
                                      <p:cBhvr>
                                        <p:cTn id="204" dur="500" tmFilter="0, 0; .2, .5; .8, .5; 1, 0"/>
                                        <p:tgtEl>
                                          <p:spTgt spid="1755"/>
                                        </p:tgtEl>
                                      </p:cBhvr>
                                    </p:animEffect>
                                    <p:animScale>
                                      <p:cBhvr>
                                        <p:cTn id="205" dur="250" autoRev="1" fill="hold"/>
                                        <p:tgtEl>
                                          <p:spTgt spid="1755"/>
                                        </p:tgtEl>
                                      </p:cBhvr>
                                      <p:by x="105000" y="105000"/>
                                    </p:animScale>
                                  </p:childTnLst>
                                </p:cTn>
                              </p:par>
                            </p:childTnLst>
                          </p:cTn>
                        </p:par>
                      </p:childTnLst>
                    </p:cTn>
                  </p:par>
                  <p:par>
                    <p:cTn id="206" fill="hold">
                      <p:stCondLst>
                        <p:cond delay="indefinite"/>
                      </p:stCondLst>
                      <p:childTnLst>
                        <p:par>
                          <p:cTn id="207" fill="hold">
                            <p:stCondLst>
                              <p:cond delay="0"/>
                            </p:stCondLst>
                            <p:childTnLst>
                              <p:par>
                                <p:cTn id="208" presetID="26" presetClass="emph" presetSubtype="0" fill="hold" grpId="1" nodeType="clickEffect">
                                  <p:stCondLst>
                                    <p:cond delay="0"/>
                                  </p:stCondLst>
                                  <p:childTnLst>
                                    <p:animEffect transition="out" filter="fade">
                                      <p:cBhvr>
                                        <p:cTn id="209" dur="500" tmFilter="0, 0; .2, .5; .8, .5; 1, 0"/>
                                        <p:tgtEl>
                                          <p:spTgt spid="1763"/>
                                        </p:tgtEl>
                                      </p:cBhvr>
                                    </p:animEffect>
                                    <p:animScale>
                                      <p:cBhvr>
                                        <p:cTn id="210" dur="250" autoRev="1" fill="hold"/>
                                        <p:tgtEl>
                                          <p:spTgt spid="1763"/>
                                        </p:tgtEl>
                                      </p:cBhvr>
                                      <p:by x="105000" y="105000"/>
                                    </p:animScale>
                                  </p:childTnLst>
                                </p:cTn>
                              </p:par>
                            </p:childTnLst>
                          </p:cTn>
                        </p:par>
                      </p:childTnLst>
                    </p:cTn>
                  </p:par>
                  <p:par>
                    <p:cTn id="211" fill="hold">
                      <p:stCondLst>
                        <p:cond delay="indefinite"/>
                      </p:stCondLst>
                      <p:childTnLst>
                        <p:par>
                          <p:cTn id="212" fill="hold">
                            <p:stCondLst>
                              <p:cond delay="0"/>
                            </p:stCondLst>
                            <p:childTnLst>
                              <p:par>
                                <p:cTn id="213" presetID="26" presetClass="emph" presetSubtype="0" fill="hold" grpId="1" nodeType="clickEffect">
                                  <p:stCondLst>
                                    <p:cond delay="0"/>
                                  </p:stCondLst>
                                  <p:childTnLst>
                                    <p:animEffect transition="out" filter="fade">
                                      <p:cBhvr>
                                        <p:cTn id="214" dur="500" tmFilter="0, 0; .2, .5; .8, .5; 1, 0"/>
                                        <p:tgtEl>
                                          <p:spTgt spid="1757"/>
                                        </p:tgtEl>
                                      </p:cBhvr>
                                    </p:animEffect>
                                    <p:animScale>
                                      <p:cBhvr>
                                        <p:cTn id="215" dur="250" autoRev="1" fill="hold"/>
                                        <p:tgtEl>
                                          <p:spTgt spid="1757"/>
                                        </p:tgtEl>
                                      </p:cBhvr>
                                      <p:by x="105000" y="105000"/>
                                    </p:animScale>
                                  </p:childTnLst>
                                </p:cTn>
                              </p:par>
                            </p:childTnLst>
                          </p:cTn>
                        </p:par>
                      </p:childTnLst>
                    </p:cTn>
                  </p:par>
                  <p:par>
                    <p:cTn id="216" fill="hold">
                      <p:stCondLst>
                        <p:cond delay="indefinite"/>
                      </p:stCondLst>
                      <p:childTnLst>
                        <p:par>
                          <p:cTn id="217" fill="hold">
                            <p:stCondLst>
                              <p:cond delay="0"/>
                            </p:stCondLst>
                            <p:childTnLst>
                              <p:par>
                                <p:cTn id="218" presetID="26" presetClass="emph" presetSubtype="0" fill="hold" grpId="1" nodeType="clickEffect">
                                  <p:stCondLst>
                                    <p:cond delay="0"/>
                                  </p:stCondLst>
                                  <p:childTnLst>
                                    <p:animEffect transition="out" filter="fade">
                                      <p:cBhvr>
                                        <p:cTn id="219" dur="500" tmFilter="0, 0; .2, .5; .8, .5; 1, 0"/>
                                        <p:tgtEl>
                                          <p:spTgt spid="1762"/>
                                        </p:tgtEl>
                                      </p:cBhvr>
                                    </p:animEffect>
                                    <p:animScale>
                                      <p:cBhvr>
                                        <p:cTn id="220" dur="250" autoRev="1" fill="hold"/>
                                        <p:tgtEl>
                                          <p:spTgt spid="1762"/>
                                        </p:tgtEl>
                                      </p:cBhvr>
                                      <p:by x="105000" y="105000"/>
                                    </p:animScale>
                                  </p:childTnLst>
                                </p:cTn>
                              </p:par>
                            </p:childTnLst>
                          </p:cTn>
                        </p:par>
                      </p:childTnLst>
                    </p:cTn>
                  </p:par>
                  <p:par>
                    <p:cTn id="221" fill="hold">
                      <p:stCondLst>
                        <p:cond delay="indefinite"/>
                      </p:stCondLst>
                      <p:childTnLst>
                        <p:par>
                          <p:cTn id="222" fill="hold">
                            <p:stCondLst>
                              <p:cond delay="0"/>
                            </p:stCondLst>
                            <p:childTnLst>
                              <p:par>
                                <p:cTn id="223" presetID="26" presetClass="emph" presetSubtype="0" fill="hold" grpId="1" nodeType="clickEffect">
                                  <p:stCondLst>
                                    <p:cond delay="0"/>
                                  </p:stCondLst>
                                  <p:childTnLst>
                                    <p:animEffect transition="out" filter="fade">
                                      <p:cBhvr>
                                        <p:cTn id="224" dur="500" tmFilter="0, 0; .2, .5; .8, .5; 1, 0"/>
                                        <p:tgtEl>
                                          <p:spTgt spid="1758"/>
                                        </p:tgtEl>
                                      </p:cBhvr>
                                    </p:animEffect>
                                    <p:animScale>
                                      <p:cBhvr>
                                        <p:cTn id="225" dur="250" autoRev="1" fill="hold"/>
                                        <p:tgtEl>
                                          <p:spTgt spid="1758"/>
                                        </p:tgtEl>
                                      </p:cBhvr>
                                      <p:by x="105000" y="105000"/>
                                    </p:animScale>
                                  </p:childTnLst>
                                </p:cTn>
                              </p:par>
                            </p:childTnLst>
                          </p:cTn>
                        </p:par>
                      </p:childTnLst>
                    </p:cTn>
                  </p:par>
                  <p:par>
                    <p:cTn id="226" fill="hold">
                      <p:stCondLst>
                        <p:cond delay="indefinite"/>
                      </p:stCondLst>
                      <p:childTnLst>
                        <p:par>
                          <p:cTn id="227" fill="hold">
                            <p:stCondLst>
                              <p:cond delay="0"/>
                            </p:stCondLst>
                            <p:childTnLst>
                              <p:par>
                                <p:cTn id="228" presetID="26" presetClass="emph" presetSubtype="0" fill="hold" grpId="1" nodeType="clickEffect">
                                  <p:stCondLst>
                                    <p:cond delay="0"/>
                                  </p:stCondLst>
                                  <p:childTnLst>
                                    <p:animEffect transition="out" filter="fade">
                                      <p:cBhvr>
                                        <p:cTn id="229" dur="500" tmFilter="0, 0; .2, .5; .8, .5; 1, 0"/>
                                        <p:tgtEl>
                                          <p:spTgt spid="1760"/>
                                        </p:tgtEl>
                                      </p:cBhvr>
                                    </p:animEffect>
                                    <p:animScale>
                                      <p:cBhvr>
                                        <p:cTn id="230" dur="250" autoRev="1" fill="hold"/>
                                        <p:tgtEl>
                                          <p:spTgt spid="17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061" grpId="0">
        <p:bldAsOne/>
      </p:bldGraphic>
      <p:bldP spid="1755" grpId="0"/>
      <p:bldP spid="1755" grpId="1"/>
      <p:bldP spid="1757" grpId="0"/>
      <p:bldP spid="1757" grpId="1"/>
      <p:bldP spid="1758" grpId="0"/>
      <p:bldP spid="1758" grpId="1"/>
      <p:bldP spid="1760" grpId="0"/>
      <p:bldP spid="1760" grpId="1"/>
      <p:bldP spid="1762" grpId="0"/>
      <p:bldP spid="1762" grpId="1"/>
      <p:bldP spid="1763" grpId="0"/>
      <p:bldP spid="1763" grpId="1"/>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8B96C587-2FCB-F53F-3028-B2301B4AAC95}"/>
              </a:ext>
            </a:extLst>
          </p:cNvPr>
          <p:cNvSpPr txBox="1"/>
          <p:nvPr/>
        </p:nvSpPr>
        <p:spPr>
          <a:xfrm>
            <a:off x="1178978" y="-382642"/>
            <a:ext cx="4535000" cy="23943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b="1" dirty="0">
                <a:solidFill>
                  <a:schemeClr val="bg1"/>
                </a:solidFill>
                <a:latin typeface="Calibri"/>
                <a:ea typeface="Calibri"/>
                <a:cs typeface="Calibri"/>
              </a:rPr>
              <a:t>Results: </a:t>
            </a:r>
          </a:p>
          <a:p>
            <a:pPr>
              <a:lnSpc>
                <a:spcPct val="90000"/>
              </a:lnSpc>
              <a:spcBef>
                <a:spcPct val="0"/>
              </a:spcBef>
              <a:spcAft>
                <a:spcPts val="600"/>
              </a:spcAft>
            </a:pPr>
            <a:r>
              <a:rPr lang="en-US" sz="3600" b="1" dirty="0">
                <a:solidFill>
                  <a:schemeClr val="bg1"/>
                </a:solidFill>
                <a:latin typeface="Calibri"/>
                <a:ea typeface="Calibri"/>
                <a:cs typeface="Calibri"/>
              </a:rPr>
              <a:t>Confusion Matrices</a:t>
            </a:r>
            <a:endParaRPr lang="en-US" sz="3600" b="1" dirty="0">
              <a:solidFill>
                <a:schemeClr val="bg1"/>
              </a:solidFill>
              <a:ea typeface="Roboto Mono"/>
            </a:endParaRP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diagram of a decision tree model&#10;&#10;AI-generated content may be incorrect.">
            <a:extLst>
              <a:ext uri="{FF2B5EF4-FFF2-40B4-BE49-F238E27FC236}">
                <a16:creationId xmlns:a16="http://schemas.microsoft.com/office/drawing/2014/main" id="{565542CF-2993-FD96-72EC-103E16115664}"/>
              </a:ext>
            </a:extLst>
          </p:cNvPr>
          <p:cNvPicPr>
            <a:picLocks noChangeAspect="1"/>
          </p:cNvPicPr>
          <p:nvPr/>
        </p:nvPicPr>
        <p:blipFill>
          <a:blip r:embed="rId2"/>
          <a:stretch>
            <a:fillRect/>
          </a:stretch>
        </p:blipFill>
        <p:spPr>
          <a:xfrm>
            <a:off x="160077" y="1821708"/>
            <a:ext cx="11819701" cy="317402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graphicFrame>
        <p:nvGraphicFramePr>
          <p:cNvPr id="8" name="Diagram 7">
            <a:extLst>
              <a:ext uri="{FF2B5EF4-FFF2-40B4-BE49-F238E27FC236}">
                <a16:creationId xmlns:a16="http://schemas.microsoft.com/office/drawing/2014/main" id="{B5FDF02E-F9E1-8AF1-BEFC-4BE218AA9EA1}"/>
              </a:ext>
            </a:extLst>
          </p:cNvPr>
          <p:cNvGraphicFramePr/>
          <p:nvPr>
            <p:extLst>
              <p:ext uri="{D42A27DB-BD31-4B8C-83A1-F6EECF244321}">
                <p14:modId xmlns:p14="http://schemas.microsoft.com/office/powerpoint/2010/main" val="1962796070"/>
              </p:ext>
            </p:extLst>
          </p:nvPr>
        </p:nvGraphicFramePr>
        <p:xfrm>
          <a:off x="6947647" y="5181600"/>
          <a:ext cx="2594747" cy="1574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Presentation with pie chart">
            <a:extLst>
              <a:ext uri="{FF2B5EF4-FFF2-40B4-BE49-F238E27FC236}">
                <a16:creationId xmlns:a16="http://schemas.microsoft.com/office/drawing/2014/main" id="{2F96F4B1-3379-488D-9D06-9B92009CCD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8470" y="357315"/>
            <a:ext cx="914400" cy="914400"/>
          </a:xfrm>
          <a:prstGeom prst="rect">
            <a:avLst/>
          </a:prstGeom>
        </p:spPr>
      </p:pic>
      <p:sp>
        <p:nvSpPr>
          <p:cNvPr id="9" name="Rectangle: Top Corners Rounded 8">
            <a:extLst>
              <a:ext uri="{FF2B5EF4-FFF2-40B4-BE49-F238E27FC236}">
                <a16:creationId xmlns:a16="http://schemas.microsoft.com/office/drawing/2014/main" id="{EFA15FB4-D005-4A7C-B8C1-D9C34D0DE9B4}"/>
              </a:ext>
            </a:extLst>
          </p:cNvPr>
          <p:cNvSpPr/>
          <p:nvPr/>
        </p:nvSpPr>
        <p:spPr>
          <a:xfrm>
            <a:off x="135842" y="5141677"/>
            <a:ext cx="6651728" cy="1614352"/>
          </a:xfrm>
          <a:prstGeom prst="round2SameRect">
            <a:avLst/>
          </a:prstGeom>
          <a:solidFill>
            <a:srgbClr val="FF9A47"/>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dirty="0">
                <a:latin typeface="Calibri"/>
                <a:ea typeface="Calibri"/>
                <a:cs typeface="Calibri"/>
              </a:rPr>
              <a:t>Most precise model for predicting:</a:t>
            </a:r>
            <a:endParaRPr lang="en-US" sz="2000">
              <a:latin typeface="Calibri"/>
              <a:ea typeface="Calibri"/>
              <a:cs typeface="Calibri"/>
            </a:endParaRPr>
          </a:p>
          <a:p>
            <a:pPr algn="ctr"/>
            <a:r>
              <a:rPr lang="en-GB" sz="2000" dirty="0">
                <a:latin typeface="Calibri"/>
                <a:ea typeface="Calibri"/>
                <a:cs typeface="Calibri"/>
              </a:rPr>
              <a:t> Enthusiasm = Discriminant Analysis </a:t>
            </a:r>
          </a:p>
          <a:p>
            <a:pPr algn="ctr"/>
            <a:r>
              <a:rPr lang="en-GB" sz="2000" dirty="0">
                <a:latin typeface="Calibri"/>
                <a:ea typeface="Calibri"/>
                <a:cs typeface="Calibri"/>
              </a:rPr>
              <a:t>Happiness = KNN</a:t>
            </a:r>
          </a:p>
          <a:p>
            <a:pPr algn="ctr"/>
            <a:r>
              <a:rPr lang="en-GB" sz="2000" dirty="0">
                <a:latin typeface="Calibri"/>
                <a:ea typeface="Calibri"/>
                <a:cs typeface="Calibri"/>
              </a:rPr>
              <a:t>Relief = Decision Tree </a:t>
            </a:r>
          </a:p>
          <a:p>
            <a:pPr algn="ctr"/>
            <a:r>
              <a:rPr lang="en-GB" sz="2000" dirty="0">
                <a:latin typeface="Calibri"/>
                <a:ea typeface="Calibri"/>
                <a:cs typeface="Calibri"/>
              </a:rPr>
              <a:t>Surprise = Discriminant Analysis</a:t>
            </a:r>
          </a:p>
        </p:txBody>
      </p:sp>
      <p:pic>
        <p:nvPicPr>
          <p:cNvPr id="10" name="Picture 9">
            <a:extLst>
              <a:ext uri="{FF2B5EF4-FFF2-40B4-BE49-F238E27FC236}">
                <a16:creationId xmlns:a16="http://schemas.microsoft.com/office/drawing/2014/main" id="{BA9D762A-1234-4D2E-9F34-EECDCD2EAB27}"/>
              </a:ext>
            </a:extLst>
          </p:cNvPr>
          <p:cNvPicPr>
            <a:picLocks noChangeAspect="1"/>
          </p:cNvPicPr>
          <p:nvPr/>
        </p:nvPicPr>
        <p:blipFill>
          <a:blip r:embed="rId10"/>
          <a:stretch>
            <a:fillRect/>
          </a:stretch>
        </p:blipFill>
        <p:spPr>
          <a:xfrm>
            <a:off x="5229222" y="109661"/>
            <a:ext cx="3436849" cy="1479564"/>
          </a:xfrm>
          <a:prstGeom prst="rect">
            <a:avLst/>
          </a:prstGeom>
        </p:spPr>
      </p:pic>
    </p:spTree>
    <p:extLst>
      <p:ext uri="{BB962C8B-B14F-4D97-AF65-F5344CB8AC3E}">
        <p14:creationId xmlns:p14="http://schemas.microsoft.com/office/powerpoint/2010/main" val="4158858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E81AF98-82E5-4F35-96DD-805B8C831CE4}"/>
              </a:ext>
            </a:extLst>
          </p:cNvPr>
          <p:cNvSpPr/>
          <p:nvPr/>
        </p:nvSpPr>
        <p:spPr>
          <a:xfrm>
            <a:off x="4426216" y="710280"/>
            <a:ext cx="2979579" cy="1254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descr="A pie chart with text&#10;&#10;AI-generated content may be incorrect.">
            <a:extLst>
              <a:ext uri="{FF2B5EF4-FFF2-40B4-BE49-F238E27FC236}">
                <a16:creationId xmlns:a16="http://schemas.microsoft.com/office/drawing/2014/main" id="{D68FC385-428B-5A2A-892E-9EA045C6C980}"/>
              </a:ext>
            </a:extLst>
          </p:cNvPr>
          <p:cNvPicPr>
            <a:picLocks noChangeAspect="1"/>
          </p:cNvPicPr>
          <p:nvPr/>
        </p:nvPicPr>
        <p:blipFill>
          <a:blip r:embed="rId2"/>
          <a:srcRect t="129" r="7835" b="8081"/>
          <a:stretch/>
        </p:blipFill>
        <p:spPr>
          <a:xfrm>
            <a:off x="9153799" y="3979070"/>
            <a:ext cx="2819658" cy="2288112"/>
          </a:xfrm>
          <a:prstGeom prst="rect">
            <a:avLst/>
          </a:prstGeom>
        </p:spPr>
      </p:pic>
      <p:sp>
        <p:nvSpPr>
          <p:cNvPr id="9" name="Speech Bubble: Rectangle with Corners Rounded 8">
            <a:extLst>
              <a:ext uri="{FF2B5EF4-FFF2-40B4-BE49-F238E27FC236}">
                <a16:creationId xmlns:a16="http://schemas.microsoft.com/office/drawing/2014/main" id="{CF663D55-20FF-5358-0DBE-8C7CFF24D287}"/>
              </a:ext>
            </a:extLst>
          </p:cNvPr>
          <p:cNvSpPr/>
          <p:nvPr/>
        </p:nvSpPr>
        <p:spPr>
          <a:xfrm>
            <a:off x="8915921" y="2604949"/>
            <a:ext cx="3276079" cy="1311334"/>
          </a:xfrm>
          <a:prstGeom prst="wedgeRoundRectCallou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9979B31B-9352-F1BD-4A38-CFBC8B04F123}"/>
              </a:ext>
            </a:extLst>
          </p:cNvPr>
          <p:cNvGraphicFramePr>
            <a:graphicFrameLocks noGrp="1"/>
          </p:cNvGraphicFramePr>
          <p:nvPr>
            <p:extLst>
              <p:ext uri="{D42A27DB-BD31-4B8C-83A1-F6EECF244321}">
                <p14:modId xmlns:p14="http://schemas.microsoft.com/office/powerpoint/2010/main" val="1860802599"/>
              </p:ext>
            </p:extLst>
          </p:nvPr>
        </p:nvGraphicFramePr>
        <p:xfrm>
          <a:off x="236081" y="2627085"/>
          <a:ext cx="8549520" cy="3837835"/>
        </p:xfrm>
        <a:graphic>
          <a:graphicData uri="http://schemas.openxmlformats.org/drawingml/2006/table">
            <a:tbl>
              <a:tblPr firstRow="1" bandRow="1">
                <a:tableStyleId>{5C22544A-7EE6-4342-B048-85BDC9FD1C3A}</a:tableStyleId>
              </a:tblPr>
              <a:tblGrid>
                <a:gridCol w="2137380">
                  <a:extLst>
                    <a:ext uri="{9D8B030D-6E8A-4147-A177-3AD203B41FA5}">
                      <a16:colId xmlns:a16="http://schemas.microsoft.com/office/drawing/2014/main" val="2129746982"/>
                    </a:ext>
                  </a:extLst>
                </a:gridCol>
                <a:gridCol w="2137380">
                  <a:extLst>
                    <a:ext uri="{9D8B030D-6E8A-4147-A177-3AD203B41FA5}">
                      <a16:colId xmlns:a16="http://schemas.microsoft.com/office/drawing/2014/main" val="1019101849"/>
                    </a:ext>
                  </a:extLst>
                </a:gridCol>
                <a:gridCol w="2137380">
                  <a:extLst>
                    <a:ext uri="{9D8B030D-6E8A-4147-A177-3AD203B41FA5}">
                      <a16:colId xmlns:a16="http://schemas.microsoft.com/office/drawing/2014/main" val="181580084"/>
                    </a:ext>
                  </a:extLst>
                </a:gridCol>
                <a:gridCol w="2137380">
                  <a:extLst>
                    <a:ext uri="{9D8B030D-6E8A-4147-A177-3AD203B41FA5}">
                      <a16:colId xmlns:a16="http://schemas.microsoft.com/office/drawing/2014/main" val="174386046"/>
                    </a:ext>
                  </a:extLst>
                </a:gridCol>
              </a:tblGrid>
              <a:tr h="942301">
                <a:tc>
                  <a:txBody>
                    <a:bodyPr/>
                    <a:lstStyle/>
                    <a:p>
                      <a:endParaRPr lang="en-US">
                        <a:latin typeface="Aptos Display"/>
                      </a:endParaRPr>
                    </a:p>
                  </a:txBody>
                  <a:tcPr>
                    <a:solidFill>
                      <a:schemeClr val="bg1">
                        <a:lumMod val="95000"/>
                      </a:schemeClr>
                    </a:solidFill>
                  </a:tcPr>
                </a:tc>
                <a:tc>
                  <a:txBody>
                    <a:bodyPr/>
                    <a:lstStyle/>
                    <a:p>
                      <a:pPr algn="ctr"/>
                      <a:r>
                        <a:rPr lang="en-US" dirty="0">
                          <a:latin typeface="Aptos Display"/>
                        </a:rPr>
                        <a:t>K-Nearest Neighbours</a:t>
                      </a:r>
                    </a:p>
                  </a:txBody>
                  <a:tcPr anchor="ctr">
                    <a:solidFill>
                      <a:srgbClr val="1D9BF0"/>
                    </a:solidFill>
                  </a:tcPr>
                </a:tc>
                <a:tc>
                  <a:txBody>
                    <a:bodyPr/>
                    <a:lstStyle/>
                    <a:p>
                      <a:pPr algn="ctr"/>
                      <a:r>
                        <a:rPr lang="en-US" dirty="0">
                          <a:latin typeface="Aptos Display"/>
                        </a:rPr>
                        <a:t>Discriminant Analysis</a:t>
                      </a:r>
                    </a:p>
                  </a:txBody>
                  <a:tcPr anchor="ctr">
                    <a:solidFill>
                      <a:srgbClr val="196B24"/>
                    </a:solidFill>
                  </a:tcPr>
                </a:tc>
                <a:tc>
                  <a:txBody>
                    <a:bodyPr/>
                    <a:lstStyle/>
                    <a:p>
                      <a:pPr algn="ctr"/>
                      <a:r>
                        <a:rPr lang="en-US" dirty="0">
                          <a:latin typeface="Aptos Display"/>
                        </a:rPr>
                        <a:t>Decision Tree</a:t>
                      </a:r>
                    </a:p>
                  </a:txBody>
                  <a:tcPr anchor="ctr">
                    <a:solidFill>
                      <a:srgbClr val="E97132"/>
                    </a:solidFill>
                  </a:tcPr>
                </a:tc>
                <a:extLst>
                  <a:ext uri="{0D108BD9-81ED-4DB2-BD59-A6C34878D82A}">
                    <a16:rowId xmlns:a16="http://schemas.microsoft.com/office/drawing/2014/main" val="3863808825"/>
                  </a:ext>
                </a:extLst>
              </a:tr>
              <a:tr h="634611">
                <a:tc>
                  <a:txBody>
                    <a:bodyPr/>
                    <a:lstStyle/>
                    <a:p>
                      <a:pPr algn="ctr"/>
                      <a:r>
                        <a:rPr lang="en-US" dirty="0">
                          <a:latin typeface="Aptos Display"/>
                        </a:rPr>
                        <a:t>Precision of Enthusiasm</a:t>
                      </a:r>
                    </a:p>
                  </a:txBody>
                  <a:tcPr anchor="ctr"/>
                </a:tc>
                <a:tc>
                  <a:txBody>
                    <a:bodyPr/>
                    <a:lstStyle/>
                    <a:p>
                      <a:pPr algn="ctr"/>
                      <a:r>
                        <a:rPr lang="en-US" dirty="0">
                          <a:latin typeface="Aptos Display"/>
                        </a:rPr>
                        <a:t>11</a:t>
                      </a:r>
                      <a:r>
                        <a:rPr lang="en-US" sz="1800" b="0" i="0" u="none" strike="noStrike" noProof="0" dirty="0">
                          <a:solidFill>
                            <a:srgbClr val="000000"/>
                          </a:solidFill>
                          <a:latin typeface="Aptos Display"/>
                        </a:rPr>
                        <a:t>%</a:t>
                      </a:r>
                      <a:endParaRPr lang="en-US" dirty="0">
                        <a:latin typeface="Aptos Display"/>
                      </a:endParaRPr>
                    </a:p>
                  </a:txBody>
                  <a:tcPr anchor="ctr"/>
                </a:tc>
                <a:tc>
                  <a:txBody>
                    <a:bodyPr/>
                    <a:lstStyle/>
                    <a:p>
                      <a:pPr algn="ctr"/>
                      <a:r>
                        <a:rPr lang="en-US" dirty="0">
                          <a:latin typeface="Aptos Display"/>
                        </a:rPr>
                        <a:t>27</a:t>
                      </a:r>
                      <a:r>
                        <a:rPr lang="en-US" sz="1800" b="0" i="0" u="none" strike="noStrike" noProof="0" dirty="0">
                          <a:solidFill>
                            <a:srgbClr val="000000"/>
                          </a:solidFill>
                          <a:latin typeface="Aptos Display"/>
                        </a:rPr>
                        <a:t>%</a:t>
                      </a:r>
                      <a:endParaRPr lang="en-US" dirty="0">
                        <a:latin typeface="Aptos Display"/>
                      </a:endParaRPr>
                    </a:p>
                  </a:txBody>
                  <a:tcPr anchor="ctr"/>
                </a:tc>
                <a:tc>
                  <a:txBody>
                    <a:bodyPr/>
                    <a:lstStyle/>
                    <a:p>
                      <a:pPr algn="ctr"/>
                      <a:r>
                        <a:rPr lang="en-US" dirty="0">
                          <a:latin typeface="Aptos Display"/>
                        </a:rPr>
                        <a:t>5%</a:t>
                      </a:r>
                    </a:p>
                  </a:txBody>
                  <a:tcPr anchor="ctr"/>
                </a:tc>
                <a:extLst>
                  <a:ext uri="{0D108BD9-81ED-4DB2-BD59-A6C34878D82A}">
                    <a16:rowId xmlns:a16="http://schemas.microsoft.com/office/drawing/2014/main" val="187082649"/>
                  </a:ext>
                </a:extLst>
              </a:tr>
              <a:tr h="634611">
                <a:tc>
                  <a:txBody>
                    <a:bodyPr/>
                    <a:lstStyle/>
                    <a:p>
                      <a:pPr algn="ctr"/>
                      <a:r>
                        <a:rPr lang="en-US" dirty="0">
                          <a:latin typeface="Aptos Display"/>
                        </a:rPr>
                        <a:t>Precision of Happiness</a:t>
                      </a:r>
                    </a:p>
                  </a:txBody>
                  <a:tcPr anchor="ctr"/>
                </a:tc>
                <a:tc>
                  <a:txBody>
                    <a:bodyPr/>
                    <a:lstStyle/>
                    <a:p>
                      <a:pPr algn="ctr"/>
                      <a:r>
                        <a:rPr lang="en-US" dirty="0">
                          <a:latin typeface="Aptos Display"/>
                        </a:rPr>
                        <a:t>55</a:t>
                      </a:r>
                      <a:r>
                        <a:rPr lang="en-US" sz="1800" b="0" i="0" u="none" strike="noStrike" noProof="0" dirty="0">
                          <a:solidFill>
                            <a:srgbClr val="000000"/>
                          </a:solidFill>
                          <a:latin typeface="Aptos Display"/>
                        </a:rPr>
                        <a:t>%</a:t>
                      </a:r>
                    </a:p>
                  </a:txBody>
                  <a:tcPr anchor="ctr"/>
                </a:tc>
                <a:tc>
                  <a:txBody>
                    <a:bodyPr/>
                    <a:lstStyle/>
                    <a:p>
                      <a:pPr algn="ctr"/>
                      <a:r>
                        <a:rPr lang="en-US" dirty="0">
                          <a:latin typeface="Aptos Display"/>
                        </a:rPr>
                        <a:t>51</a:t>
                      </a:r>
                      <a:r>
                        <a:rPr lang="en-US" sz="1800" b="0" i="0" u="none" strike="noStrike" noProof="0" dirty="0">
                          <a:solidFill>
                            <a:srgbClr val="000000"/>
                          </a:solidFill>
                          <a:latin typeface="Aptos Display"/>
                        </a:rPr>
                        <a:t>%</a:t>
                      </a:r>
                      <a:endParaRPr lang="en-US" dirty="0">
                        <a:latin typeface="Aptos Display"/>
                      </a:endParaRPr>
                    </a:p>
                  </a:txBody>
                  <a:tcPr anchor="ctr"/>
                </a:tc>
                <a:tc>
                  <a:txBody>
                    <a:bodyPr/>
                    <a:lstStyle/>
                    <a:p>
                      <a:pPr algn="ctr"/>
                      <a:r>
                        <a:rPr lang="en-US" dirty="0">
                          <a:latin typeface="Aptos Display"/>
                        </a:rPr>
                        <a:t>50</a:t>
                      </a:r>
                      <a:r>
                        <a:rPr lang="en-US" sz="1800" b="0" i="0" u="none" strike="noStrike" noProof="0" dirty="0">
                          <a:solidFill>
                            <a:srgbClr val="000000"/>
                          </a:solidFill>
                          <a:latin typeface="Aptos Display"/>
                        </a:rPr>
                        <a:t>%</a:t>
                      </a:r>
                      <a:endParaRPr lang="en-US" dirty="0">
                        <a:latin typeface="Aptos Display"/>
                      </a:endParaRPr>
                    </a:p>
                  </a:txBody>
                  <a:tcPr anchor="ctr"/>
                </a:tc>
                <a:extLst>
                  <a:ext uri="{0D108BD9-81ED-4DB2-BD59-A6C34878D82A}">
                    <a16:rowId xmlns:a16="http://schemas.microsoft.com/office/drawing/2014/main" val="2840529138"/>
                  </a:ext>
                </a:extLst>
              </a:tr>
              <a:tr h="538458">
                <a:tc>
                  <a:txBody>
                    <a:bodyPr/>
                    <a:lstStyle/>
                    <a:p>
                      <a:pPr algn="ctr"/>
                      <a:r>
                        <a:rPr lang="en-US" dirty="0">
                          <a:latin typeface="Aptos Display"/>
                        </a:rPr>
                        <a:t>Precision of Relief</a:t>
                      </a:r>
                    </a:p>
                  </a:txBody>
                  <a:tcPr anchor="ctr"/>
                </a:tc>
                <a:tc>
                  <a:txBody>
                    <a:bodyPr/>
                    <a:lstStyle/>
                    <a:p>
                      <a:pPr algn="ctr"/>
                      <a:r>
                        <a:rPr lang="en-US" dirty="0">
                          <a:latin typeface="Aptos Display"/>
                        </a:rPr>
                        <a:t>21</a:t>
                      </a:r>
                      <a:r>
                        <a:rPr lang="en-US" sz="1800" b="0" i="0" u="none" strike="noStrike" noProof="0" dirty="0">
                          <a:solidFill>
                            <a:srgbClr val="000000"/>
                          </a:solidFill>
                          <a:latin typeface="Aptos Display"/>
                        </a:rPr>
                        <a:t>%</a:t>
                      </a:r>
                      <a:endParaRPr lang="en-US" dirty="0">
                        <a:latin typeface="Aptos Display"/>
                      </a:endParaRPr>
                    </a:p>
                  </a:txBody>
                  <a:tcPr anchor="ctr"/>
                </a:tc>
                <a:tc>
                  <a:txBody>
                    <a:bodyPr/>
                    <a:lstStyle/>
                    <a:p>
                      <a:pPr algn="ctr"/>
                      <a:r>
                        <a:rPr lang="en-US" dirty="0">
                          <a:latin typeface="Aptos Display"/>
                        </a:rPr>
                        <a:t>39</a:t>
                      </a:r>
                      <a:r>
                        <a:rPr lang="en-US" sz="1800" b="0" i="0" u="none" strike="noStrike" noProof="0" dirty="0">
                          <a:solidFill>
                            <a:srgbClr val="000000"/>
                          </a:solidFill>
                          <a:latin typeface="Aptos Display"/>
                        </a:rPr>
                        <a:t>%</a:t>
                      </a:r>
                      <a:endParaRPr lang="en-US" dirty="0">
                        <a:latin typeface="Aptos Display"/>
                      </a:endParaRPr>
                    </a:p>
                  </a:txBody>
                  <a:tcPr anchor="ctr"/>
                </a:tc>
                <a:tc>
                  <a:txBody>
                    <a:bodyPr/>
                    <a:lstStyle/>
                    <a:p>
                      <a:pPr algn="ctr"/>
                      <a:r>
                        <a:rPr lang="en-US" dirty="0">
                          <a:latin typeface="Aptos Display"/>
                        </a:rPr>
                        <a:t>57</a:t>
                      </a:r>
                      <a:r>
                        <a:rPr lang="en-US" sz="1800" b="0" i="0" u="none" strike="noStrike" noProof="0" dirty="0">
                          <a:solidFill>
                            <a:srgbClr val="000000"/>
                          </a:solidFill>
                          <a:latin typeface="Aptos Display"/>
                        </a:rPr>
                        <a:t>%</a:t>
                      </a:r>
                      <a:endParaRPr lang="en-US" dirty="0">
                        <a:latin typeface="Aptos Display"/>
                      </a:endParaRPr>
                    </a:p>
                  </a:txBody>
                  <a:tcPr anchor="ctr"/>
                </a:tc>
                <a:extLst>
                  <a:ext uri="{0D108BD9-81ED-4DB2-BD59-A6C34878D82A}">
                    <a16:rowId xmlns:a16="http://schemas.microsoft.com/office/drawing/2014/main" val="540095879"/>
                  </a:ext>
                </a:extLst>
              </a:tr>
              <a:tr h="538458">
                <a:tc>
                  <a:txBody>
                    <a:bodyPr/>
                    <a:lstStyle/>
                    <a:p>
                      <a:pPr algn="ctr"/>
                      <a:r>
                        <a:rPr lang="en-US" dirty="0">
                          <a:latin typeface="Aptos Display"/>
                        </a:rPr>
                        <a:t>Precision of Surprise</a:t>
                      </a:r>
                    </a:p>
                  </a:txBody>
                  <a:tcPr anchor="ctr"/>
                </a:tc>
                <a:tc>
                  <a:txBody>
                    <a:bodyPr/>
                    <a:lstStyle/>
                    <a:p>
                      <a:pPr algn="ctr"/>
                      <a:r>
                        <a:rPr lang="en-US" dirty="0">
                          <a:latin typeface="Aptos Display"/>
                        </a:rPr>
                        <a:t>20</a:t>
                      </a:r>
                      <a:r>
                        <a:rPr lang="en-US" sz="1800" b="0" i="0" u="none" strike="noStrike" noProof="0" dirty="0">
                          <a:solidFill>
                            <a:srgbClr val="000000"/>
                          </a:solidFill>
                          <a:latin typeface="Aptos Display"/>
                        </a:rPr>
                        <a:t>%</a:t>
                      </a:r>
                      <a:endParaRPr lang="en-US" dirty="0">
                        <a:latin typeface="Aptos Display"/>
                      </a:endParaRPr>
                    </a:p>
                  </a:txBody>
                  <a:tcPr anchor="ctr"/>
                </a:tc>
                <a:tc>
                  <a:txBody>
                    <a:bodyPr/>
                    <a:lstStyle/>
                    <a:p>
                      <a:pPr algn="ctr"/>
                      <a:r>
                        <a:rPr lang="en-US" dirty="0">
                          <a:latin typeface="Aptos Display"/>
                        </a:rPr>
                        <a:t>24</a:t>
                      </a:r>
                      <a:r>
                        <a:rPr lang="en-US" sz="1800" b="0" i="0" u="none" strike="noStrike" noProof="0" dirty="0">
                          <a:solidFill>
                            <a:srgbClr val="000000"/>
                          </a:solidFill>
                          <a:latin typeface="Aptos Display"/>
                        </a:rPr>
                        <a:t>%</a:t>
                      </a:r>
                      <a:endParaRPr lang="en-US" dirty="0">
                        <a:latin typeface="Aptos Display"/>
                      </a:endParaRPr>
                    </a:p>
                  </a:txBody>
                  <a:tcPr anchor="ctr"/>
                </a:tc>
                <a:tc>
                  <a:txBody>
                    <a:bodyPr/>
                    <a:lstStyle/>
                    <a:p>
                      <a:pPr algn="ctr"/>
                      <a:r>
                        <a:rPr lang="en-US" dirty="0">
                          <a:latin typeface="Aptos Display"/>
                        </a:rPr>
                        <a:t>21</a:t>
                      </a:r>
                      <a:r>
                        <a:rPr lang="en-US" sz="1800" b="0" i="0" u="none" strike="noStrike" noProof="0" dirty="0">
                          <a:solidFill>
                            <a:srgbClr val="000000"/>
                          </a:solidFill>
                          <a:latin typeface="Aptos Display"/>
                        </a:rPr>
                        <a:t>%</a:t>
                      </a:r>
                      <a:endParaRPr lang="en-US" dirty="0">
                        <a:latin typeface="Aptos Display"/>
                      </a:endParaRPr>
                    </a:p>
                  </a:txBody>
                  <a:tcPr anchor="ctr"/>
                </a:tc>
                <a:extLst>
                  <a:ext uri="{0D108BD9-81ED-4DB2-BD59-A6C34878D82A}">
                    <a16:rowId xmlns:a16="http://schemas.microsoft.com/office/drawing/2014/main" val="1305795343"/>
                  </a:ext>
                </a:extLst>
              </a:tr>
              <a:tr h="538458">
                <a:tc>
                  <a:txBody>
                    <a:bodyPr/>
                    <a:lstStyle/>
                    <a:p>
                      <a:pPr algn="ctr"/>
                      <a:r>
                        <a:rPr lang="en-US" dirty="0">
                          <a:latin typeface="Aptos Display"/>
                        </a:rPr>
                        <a:t>Overall Accuracy</a:t>
                      </a:r>
                    </a:p>
                  </a:txBody>
                  <a:tcPr anchor="ctr"/>
                </a:tc>
                <a:tc>
                  <a:txBody>
                    <a:bodyPr/>
                    <a:lstStyle/>
                    <a:p>
                      <a:pPr algn="ctr"/>
                      <a:r>
                        <a:rPr lang="en-US" dirty="0">
                          <a:latin typeface="Aptos Display"/>
                        </a:rPr>
                        <a:t>36</a:t>
                      </a:r>
                      <a:r>
                        <a:rPr lang="en-US" sz="1800" b="0" i="0" u="none" strike="noStrike" noProof="0" dirty="0">
                          <a:solidFill>
                            <a:srgbClr val="000000"/>
                          </a:solidFill>
                          <a:latin typeface="Aptos Display"/>
                        </a:rPr>
                        <a:t>%</a:t>
                      </a:r>
                      <a:endParaRPr lang="en-US" dirty="0">
                        <a:latin typeface="Aptos Display"/>
                      </a:endParaRPr>
                    </a:p>
                  </a:txBody>
                  <a:tcPr anchor="ctr"/>
                </a:tc>
                <a:tc>
                  <a:txBody>
                    <a:bodyPr/>
                    <a:lstStyle/>
                    <a:p>
                      <a:pPr algn="ctr"/>
                      <a:r>
                        <a:rPr lang="en-US" dirty="0">
                          <a:latin typeface="Aptos Display"/>
                        </a:rPr>
                        <a:t>50</a:t>
                      </a:r>
                      <a:r>
                        <a:rPr lang="en-US" sz="1800" b="0" i="0" u="none" strike="noStrike" noProof="0" dirty="0">
                          <a:solidFill>
                            <a:srgbClr val="000000"/>
                          </a:solidFill>
                          <a:latin typeface="Aptos Display"/>
                        </a:rPr>
                        <a:t>%</a:t>
                      </a:r>
                      <a:endParaRPr lang="en-US" dirty="0">
                        <a:latin typeface="Aptos Display"/>
                      </a:endParaRPr>
                    </a:p>
                  </a:txBody>
                  <a:tcPr anchor="ctr"/>
                </a:tc>
                <a:tc>
                  <a:txBody>
                    <a:bodyPr/>
                    <a:lstStyle/>
                    <a:p>
                      <a:pPr algn="ctr"/>
                      <a:r>
                        <a:rPr lang="en-US" dirty="0">
                          <a:latin typeface="Aptos Display"/>
                        </a:rPr>
                        <a:t>43</a:t>
                      </a:r>
                      <a:r>
                        <a:rPr lang="en-US" sz="1800" b="0" i="0" u="none" strike="noStrike" noProof="0" dirty="0">
                          <a:solidFill>
                            <a:srgbClr val="000000"/>
                          </a:solidFill>
                          <a:latin typeface="Aptos Display"/>
                        </a:rPr>
                        <a:t>%</a:t>
                      </a:r>
                      <a:endParaRPr lang="en-US" dirty="0">
                        <a:latin typeface="Aptos Display"/>
                      </a:endParaRPr>
                    </a:p>
                  </a:txBody>
                  <a:tcPr anchor="ctr"/>
                </a:tc>
                <a:extLst>
                  <a:ext uri="{0D108BD9-81ED-4DB2-BD59-A6C34878D82A}">
                    <a16:rowId xmlns:a16="http://schemas.microsoft.com/office/drawing/2014/main" val="3331495192"/>
                  </a:ext>
                </a:extLst>
              </a:tr>
            </a:tbl>
          </a:graphicData>
        </a:graphic>
      </p:graphicFrame>
      <p:pic>
        <p:nvPicPr>
          <p:cNvPr id="2" name="Picture 1" descr="Accuracy vs. precision vs. recall in machine learning: what's the  difference?">
            <a:extLst>
              <a:ext uri="{FF2B5EF4-FFF2-40B4-BE49-F238E27FC236}">
                <a16:creationId xmlns:a16="http://schemas.microsoft.com/office/drawing/2014/main" id="{3B7C3D69-BCB6-8285-F2FD-8C6C853959BF}"/>
              </a:ext>
            </a:extLst>
          </p:cNvPr>
          <p:cNvPicPr>
            <a:picLocks noChangeAspect="1"/>
          </p:cNvPicPr>
          <p:nvPr/>
        </p:nvPicPr>
        <p:blipFill>
          <a:blip r:embed="rId3"/>
          <a:srcRect t="617" r="1094" b="4651"/>
          <a:stretch/>
        </p:blipFill>
        <p:spPr>
          <a:xfrm>
            <a:off x="1490254" y="588052"/>
            <a:ext cx="2772125" cy="1496067"/>
          </a:xfrm>
          <a:prstGeom prst="rect">
            <a:avLst/>
          </a:prstGeom>
        </p:spPr>
      </p:pic>
      <p:sp>
        <p:nvSpPr>
          <p:cNvPr id="3" name="TextBox 2">
            <a:extLst>
              <a:ext uri="{FF2B5EF4-FFF2-40B4-BE49-F238E27FC236}">
                <a16:creationId xmlns:a16="http://schemas.microsoft.com/office/drawing/2014/main" id="{FEC329C8-9707-1907-7554-77AD57F24E2D}"/>
              </a:ext>
            </a:extLst>
          </p:cNvPr>
          <p:cNvSpPr txBox="1"/>
          <p:nvPr/>
        </p:nvSpPr>
        <p:spPr>
          <a:xfrm>
            <a:off x="4373129" y="867745"/>
            <a:ext cx="29795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bg1"/>
                </a:solidFill>
                <a:latin typeface="Calibri"/>
              </a:rPr>
              <a:t>Accuracy calculated as the proportion of correctly predicted labels out of total testing labels.</a:t>
            </a:r>
            <a:endParaRPr lang="en-US" sz="1600" dirty="0">
              <a:solidFill>
                <a:schemeClr val="bg1"/>
              </a:solidFill>
            </a:endParaRPr>
          </a:p>
        </p:txBody>
      </p:sp>
      <p:sp>
        <p:nvSpPr>
          <p:cNvPr id="5" name="TextBox 4">
            <a:extLst>
              <a:ext uri="{FF2B5EF4-FFF2-40B4-BE49-F238E27FC236}">
                <a16:creationId xmlns:a16="http://schemas.microsoft.com/office/drawing/2014/main" id="{6B5049F0-5331-AF55-399A-3A793AFFA7C7}"/>
              </a:ext>
            </a:extLst>
          </p:cNvPr>
          <p:cNvSpPr txBox="1"/>
          <p:nvPr/>
        </p:nvSpPr>
        <p:spPr>
          <a:xfrm>
            <a:off x="6997190" y="508815"/>
            <a:ext cx="49711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600" b="1" dirty="0">
                <a:solidFill>
                  <a:srgbClr val="FFFFFF"/>
                </a:solidFill>
                <a:latin typeface="Calibri"/>
              </a:rPr>
              <a:t>Model Performance Comparison </a:t>
            </a:r>
            <a:endParaRPr lang="en-US" sz="3600" b="1" dirty="0">
              <a:ea typeface="Roboto Mono"/>
            </a:endParaRPr>
          </a:p>
        </p:txBody>
      </p:sp>
      <p:sp>
        <p:nvSpPr>
          <p:cNvPr id="6" name="TextBox 5">
            <a:extLst>
              <a:ext uri="{FF2B5EF4-FFF2-40B4-BE49-F238E27FC236}">
                <a16:creationId xmlns:a16="http://schemas.microsoft.com/office/drawing/2014/main" id="{7DC3A3C2-6200-4AC8-083F-0B0676F38E6C}"/>
              </a:ext>
            </a:extLst>
          </p:cNvPr>
          <p:cNvSpPr txBox="1"/>
          <p:nvPr/>
        </p:nvSpPr>
        <p:spPr>
          <a:xfrm>
            <a:off x="8893158" y="2685403"/>
            <a:ext cx="327155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00" dirty="0">
                <a:solidFill>
                  <a:schemeClr val="bg1"/>
                </a:solidFill>
                <a:latin typeface="Calibri"/>
                <a:ea typeface="Roboto Mono"/>
                <a:cs typeface="Calibri"/>
              </a:rPr>
              <a:t>Happiness precisions are similar:</a:t>
            </a:r>
          </a:p>
          <a:p>
            <a:pPr algn="ctr"/>
            <a:r>
              <a:rPr lang="en-US" sz="1700" dirty="0">
                <a:solidFill>
                  <a:schemeClr val="bg1"/>
                </a:solidFill>
                <a:latin typeface="Calibri"/>
                <a:ea typeface="Roboto Mono"/>
                <a:cs typeface="Calibri"/>
              </a:rPr>
              <a:t>This could be because happiness category bigger so models are more accurate?</a:t>
            </a:r>
            <a:endParaRPr lang="en-US" sz="1700" dirty="0">
              <a:solidFill>
                <a:schemeClr val="bg1"/>
              </a:solidFill>
              <a:ea typeface="Roboto Mono"/>
            </a:endParaRPr>
          </a:p>
          <a:p>
            <a:endParaRPr lang="en-US" sz="2000" dirty="0">
              <a:solidFill>
                <a:schemeClr val="bg1"/>
              </a:solidFill>
              <a:latin typeface="Calibri"/>
              <a:ea typeface="Roboto Mono"/>
              <a:cs typeface="Calibri"/>
            </a:endParaRPr>
          </a:p>
        </p:txBody>
      </p:sp>
      <p:sp>
        <p:nvSpPr>
          <p:cNvPr id="7" name="Double Brace 6">
            <a:extLst>
              <a:ext uri="{FF2B5EF4-FFF2-40B4-BE49-F238E27FC236}">
                <a16:creationId xmlns:a16="http://schemas.microsoft.com/office/drawing/2014/main" id="{E779C8A4-A1BF-1E84-D2D4-E4DE9A713901}"/>
              </a:ext>
            </a:extLst>
          </p:cNvPr>
          <p:cNvSpPr/>
          <p:nvPr/>
        </p:nvSpPr>
        <p:spPr>
          <a:xfrm>
            <a:off x="2242569" y="4212407"/>
            <a:ext cx="6650589" cy="660400"/>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5" name="Graphic 14" descr="Presentation with pie chart">
            <a:extLst>
              <a:ext uri="{FF2B5EF4-FFF2-40B4-BE49-F238E27FC236}">
                <a16:creationId xmlns:a16="http://schemas.microsoft.com/office/drawing/2014/main" id="{FF387780-1CAF-4823-96CB-AE299EA85A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2230" y="393080"/>
            <a:ext cx="914400" cy="914400"/>
          </a:xfrm>
          <a:prstGeom prst="rect">
            <a:avLst/>
          </a:prstGeom>
        </p:spPr>
      </p:pic>
    </p:spTree>
    <p:extLst>
      <p:ext uri="{BB962C8B-B14F-4D97-AF65-F5344CB8AC3E}">
        <p14:creationId xmlns:p14="http://schemas.microsoft.com/office/powerpoint/2010/main" val="288469319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ACBD0"/>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5D5436-F0E5-B620-96C4-F87495EAA925}"/>
              </a:ext>
            </a:extLst>
          </p:cNvPr>
          <p:cNvSpPr>
            <a:spLocks noGrp="1"/>
          </p:cNvSpPr>
          <p:nvPr>
            <p:ph type="title"/>
          </p:nvPr>
        </p:nvSpPr>
        <p:spPr>
          <a:xfrm>
            <a:off x="255811" y="289065"/>
            <a:ext cx="4987071" cy="1239012"/>
          </a:xfrm>
        </p:spPr>
        <p:txBody>
          <a:bodyPr vert="horz" lIns="91440" tIns="45720" rIns="91440" bIns="45720" rtlCol="0" anchor="ctr">
            <a:normAutofit/>
          </a:bodyPr>
          <a:lstStyle/>
          <a:p>
            <a:r>
              <a:rPr lang="en-US" sz="3600" b="1" kern="1200" dirty="0">
                <a:solidFill>
                  <a:schemeClr val="bg1"/>
                </a:solidFill>
                <a:latin typeface="Calibri"/>
                <a:ea typeface="Calibri"/>
                <a:cs typeface="Calibri"/>
              </a:rPr>
              <a:t>Conclusion </a:t>
            </a:r>
            <a:br>
              <a:rPr lang="en-US" sz="3600" b="1" kern="1200" dirty="0">
                <a:latin typeface="Calibri" panose="020F0502020204030204" pitchFamily="34" charset="0"/>
                <a:ea typeface="Calibri" panose="020F0502020204030204" pitchFamily="34" charset="0"/>
                <a:cs typeface="Calibri" panose="020F0502020204030204" pitchFamily="34" charset="0"/>
              </a:rPr>
            </a:br>
            <a:r>
              <a:rPr lang="en-US" sz="3600" b="1" kern="1200" dirty="0">
                <a:solidFill>
                  <a:schemeClr val="bg1"/>
                </a:solidFill>
                <a:latin typeface="Calibri"/>
                <a:ea typeface="Calibri"/>
                <a:cs typeface="Calibri"/>
              </a:rPr>
              <a:t>and Recommendations</a:t>
            </a:r>
            <a:endParaRPr lang="en-US" sz="3600" kern="1200">
              <a:solidFill>
                <a:schemeClr val="bg1"/>
              </a:solidFill>
              <a:latin typeface="Calibri"/>
              <a:ea typeface="Calibri"/>
              <a:cs typeface="Calibri"/>
            </a:endParaRPr>
          </a:p>
        </p:txBody>
      </p:sp>
      <p:sp>
        <p:nvSpPr>
          <p:cNvPr id="4" name="TextBox 3">
            <a:extLst>
              <a:ext uri="{FF2B5EF4-FFF2-40B4-BE49-F238E27FC236}">
                <a16:creationId xmlns:a16="http://schemas.microsoft.com/office/drawing/2014/main" id="{9DCE7651-7D41-E286-A206-3F948464CDE6}"/>
              </a:ext>
            </a:extLst>
          </p:cNvPr>
          <p:cNvSpPr txBox="1"/>
          <p:nvPr/>
        </p:nvSpPr>
        <p:spPr>
          <a:xfrm>
            <a:off x="183161" y="1528077"/>
            <a:ext cx="7105451" cy="50381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600" b="1" dirty="0">
                <a:latin typeface="Calibri"/>
                <a:ea typeface="Calibri"/>
                <a:cs typeface="Calibri"/>
              </a:rPr>
              <a:t>Recommended Model </a:t>
            </a:r>
            <a:r>
              <a:rPr lang="en-US" sz="1600" dirty="0">
                <a:latin typeface="Calibri"/>
                <a:ea typeface="Calibri"/>
                <a:cs typeface="Calibri"/>
              </a:rPr>
              <a:t>to solve problem of automatically classifying recorded tweets from Twitter into sentimental categories: </a:t>
            </a:r>
          </a:p>
          <a:p>
            <a:pPr>
              <a:lnSpc>
                <a:spcPct val="90000"/>
              </a:lnSpc>
              <a:spcAft>
                <a:spcPts val="600"/>
              </a:spcAft>
            </a:pPr>
            <a:endParaRPr lang="en-US" sz="1600" dirty="0">
              <a:latin typeface="Calibri"/>
              <a:ea typeface="Calibri"/>
              <a:cs typeface="Calibri"/>
            </a:endParaRPr>
          </a:p>
          <a:p>
            <a:pPr>
              <a:lnSpc>
                <a:spcPct val="90000"/>
              </a:lnSpc>
              <a:spcAft>
                <a:spcPts val="600"/>
              </a:spcAft>
            </a:pPr>
            <a:endParaRPr lang="en-US" sz="1600" dirty="0">
              <a:latin typeface="Calibri"/>
              <a:ea typeface="Calibri"/>
              <a:cs typeface="Calibri"/>
            </a:endParaRPr>
          </a:p>
          <a:p>
            <a:pPr>
              <a:lnSpc>
                <a:spcPct val="90000"/>
              </a:lnSpc>
              <a:spcAft>
                <a:spcPts val="600"/>
              </a:spcAft>
            </a:pPr>
            <a:endParaRPr lang="en-US" sz="1600" dirty="0">
              <a:latin typeface="Calibri"/>
              <a:ea typeface="Calibri"/>
              <a:cs typeface="Calibri"/>
            </a:endParaRPr>
          </a:p>
          <a:p>
            <a:pPr marL="228600" lvl="1" indent="-228600">
              <a:buFont typeface="Georgia,Serif"/>
              <a:buChar char="×"/>
            </a:pPr>
            <a:endParaRPr lang="en-US" sz="1600" dirty="0"/>
          </a:p>
          <a:p>
            <a:pPr marL="457200" lvl="2">
              <a:lnSpc>
                <a:spcPct val="90000"/>
              </a:lnSpc>
              <a:spcAft>
                <a:spcPts val="600"/>
              </a:spcAft>
            </a:pPr>
            <a:r>
              <a:rPr lang="en-US" sz="1500" dirty="0">
                <a:latin typeface="Calibri"/>
                <a:ea typeface="Calibri"/>
                <a:cs typeface="Calibri"/>
              </a:rPr>
              <a:t>	</a:t>
            </a:r>
          </a:p>
          <a:p>
            <a:pPr marL="1200150" lvl="4" indent="-285750">
              <a:lnSpc>
                <a:spcPct val="90000"/>
              </a:lnSpc>
              <a:spcAft>
                <a:spcPts val="600"/>
              </a:spcAft>
              <a:buFontTx/>
              <a:buChar char="-"/>
            </a:pPr>
            <a:endParaRPr lang="en-US" sz="1500" dirty="0">
              <a:latin typeface="Calibri"/>
              <a:ea typeface="Calibri"/>
              <a:cs typeface="Calibri"/>
            </a:endParaRPr>
          </a:p>
        </p:txBody>
      </p:sp>
      <p:sp>
        <p:nvSpPr>
          <p:cNvPr id="8" name="Ribbon: Tilted Up 7">
            <a:extLst>
              <a:ext uri="{FF2B5EF4-FFF2-40B4-BE49-F238E27FC236}">
                <a16:creationId xmlns:a16="http://schemas.microsoft.com/office/drawing/2014/main" id="{F640A6B9-7504-4068-85C4-201DF54BE823}"/>
              </a:ext>
            </a:extLst>
          </p:cNvPr>
          <p:cNvSpPr/>
          <p:nvPr/>
        </p:nvSpPr>
        <p:spPr>
          <a:xfrm>
            <a:off x="669925" y="2192994"/>
            <a:ext cx="4838567" cy="849391"/>
          </a:xfrm>
          <a:prstGeom prst="ribbon2">
            <a:avLst/>
          </a:prstGeom>
          <a:solidFill>
            <a:srgbClr val="196B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libri"/>
                <a:ea typeface="Calibri"/>
                <a:cs typeface="Calibri"/>
              </a:rPr>
              <a:t>Discriminant Analysis</a:t>
            </a:r>
          </a:p>
        </p:txBody>
      </p:sp>
      <p:pic>
        <p:nvPicPr>
          <p:cNvPr id="7" name="Picture 6">
            <a:extLst>
              <a:ext uri="{FF2B5EF4-FFF2-40B4-BE49-F238E27FC236}">
                <a16:creationId xmlns:a16="http://schemas.microsoft.com/office/drawing/2014/main" id="{583FF21B-3EC1-564B-8BE2-D95638033F90}"/>
              </a:ext>
            </a:extLst>
          </p:cNvPr>
          <p:cNvPicPr>
            <a:picLocks noChangeAspect="1"/>
          </p:cNvPicPr>
          <p:nvPr/>
        </p:nvPicPr>
        <p:blipFill>
          <a:blip r:embed="rId2"/>
          <a:stretch>
            <a:fillRect/>
          </a:stretch>
        </p:blipFill>
        <p:spPr>
          <a:xfrm>
            <a:off x="7443414" y="237516"/>
            <a:ext cx="4221605" cy="2161181"/>
          </a:xfrm>
          <a:prstGeom prst="rect">
            <a:avLst/>
          </a:prstGeom>
        </p:spPr>
      </p:pic>
      <p:sp>
        <p:nvSpPr>
          <p:cNvPr id="9" name="TextBox 8">
            <a:extLst>
              <a:ext uri="{FF2B5EF4-FFF2-40B4-BE49-F238E27FC236}">
                <a16:creationId xmlns:a16="http://schemas.microsoft.com/office/drawing/2014/main" id="{753A7DF9-B635-4974-8C37-661FB9BAE328}"/>
              </a:ext>
            </a:extLst>
          </p:cNvPr>
          <p:cNvSpPr txBox="1"/>
          <p:nvPr/>
        </p:nvSpPr>
        <p:spPr>
          <a:xfrm>
            <a:off x="295592" y="3273678"/>
            <a:ext cx="6025185" cy="1926681"/>
          </a:xfrm>
          <a:prstGeom prst="rect">
            <a:avLst/>
          </a:prstGeom>
          <a:noFill/>
        </p:spPr>
        <p:txBody>
          <a:bodyPr wrap="square" rtlCol="0">
            <a:spAutoFit/>
          </a:bodyPr>
          <a:lstStyle/>
          <a:p>
            <a:pPr marL="285750" lvl="1" indent="-285750">
              <a:lnSpc>
                <a:spcPct val="90000"/>
              </a:lnSpc>
              <a:spcAft>
                <a:spcPts val="600"/>
              </a:spcAft>
              <a:buFont typeface="Wingdings"/>
              <a:buChar char="ü"/>
            </a:pPr>
            <a:r>
              <a:rPr lang="en-US" sz="1600" dirty="0">
                <a:latin typeface="Calibri"/>
                <a:ea typeface="Calibri"/>
                <a:cs typeface="Calibri"/>
              </a:rPr>
              <a:t>Overall it has the highest accuracy as well as the best prediction precision for 2/4 sentimental categories</a:t>
            </a:r>
          </a:p>
          <a:p>
            <a:pPr marL="285750" lvl="1" indent="-285750">
              <a:lnSpc>
                <a:spcPct val="90000"/>
              </a:lnSpc>
              <a:spcAft>
                <a:spcPts val="600"/>
              </a:spcAft>
              <a:buFont typeface="Wingdings"/>
              <a:buChar char="ü"/>
            </a:pPr>
            <a:r>
              <a:rPr lang="en-US" sz="1600" dirty="0">
                <a:latin typeface="Calibri"/>
                <a:ea typeface="Calibri"/>
                <a:cs typeface="Calibri"/>
              </a:rPr>
              <a:t>Very simple and fast</a:t>
            </a:r>
          </a:p>
          <a:p>
            <a:pPr marL="228600" lvl="1" indent="-228600">
              <a:buFont typeface="Georgia,Serif"/>
              <a:buChar char="×"/>
            </a:pPr>
            <a:r>
              <a:rPr lang="en-US" sz="1600" dirty="0">
                <a:latin typeface="Calibri"/>
                <a:ea typeface="Calibri"/>
                <a:cs typeface="Calibri"/>
              </a:rPr>
              <a:t>Analysis is quite sensitive to outliers and the size of the smallest group must be larger than the number of predictor variables</a:t>
            </a:r>
          </a:p>
          <a:p>
            <a:pPr marL="228600" lvl="1" indent="-228600">
              <a:buFont typeface="Georgia,Serif"/>
              <a:buChar char="×"/>
            </a:pPr>
            <a:r>
              <a:rPr lang="en-US" sz="1600" dirty="0">
                <a:latin typeface="Calibri"/>
                <a:ea typeface="Calibri"/>
                <a:cs typeface="Calibri"/>
              </a:rPr>
              <a:t>50% accuracy isn’t very high</a:t>
            </a:r>
          </a:p>
          <a:p>
            <a:endParaRPr lang="en-GB" dirty="0"/>
          </a:p>
        </p:txBody>
      </p:sp>
      <p:sp>
        <p:nvSpPr>
          <p:cNvPr id="16" name="Flowchart: Internal Storage 15">
            <a:extLst>
              <a:ext uri="{FF2B5EF4-FFF2-40B4-BE49-F238E27FC236}">
                <a16:creationId xmlns:a16="http://schemas.microsoft.com/office/drawing/2014/main" id="{E68C6E60-C417-4F4B-B056-9F41F6F6F36B}"/>
              </a:ext>
            </a:extLst>
          </p:cNvPr>
          <p:cNvSpPr/>
          <p:nvPr/>
        </p:nvSpPr>
        <p:spPr>
          <a:xfrm>
            <a:off x="6683509" y="2667624"/>
            <a:ext cx="5508491" cy="4210180"/>
          </a:xfrm>
          <a:prstGeom prst="flowChartInternalStorag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0B67B28-A24F-4CDA-A137-1DB7C987ADA7}"/>
              </a:ext>
            </a:extLst>
          </p:cNvPr>
          <p:cNvSpPr txBox="1"/>
          <p:nvPr/>
        </p:nvSpPr>
        <p:spPr>
          <a:xfrm>
            <a:off x="140789" y="5154404"/>
            <a:ext cx="6155849" cy="1284967"/>
          </a:xfrm>
          <a:prstGeom prst="rect">
            <a:avLst/>
          </a:prstGeom>
          <a:noFill/>
        </p:spPr>
        <p:txBody>
          <a:bodyPr wrap="square" rtlCol="0">
            <a:spAutoFit/>
          </a:bodyPr>
          <a:lstStyle/>
          <a:p>
            <a:pPr>
              <a:lnSpc>
                <a:spcPct val="90000"/>
              </a:lnSpc>
              <a:spcAft>
                <a:spcPts val="600"/>
              </a:spcAft>
            </a:pPr>
            <a:r>
              <a:rPr lang="en-US" sz="1500" b="1" dirty="0">
                <a:latin typeface="Calibri"/>
                <a:ea typeface="Calibri"/>
                <a:cs typeface="Calibri"/>
              </a:rPr>
              <a:t>Other Considerations</a:t>
            </a:r>
            <a:r>
              <a:rPr lang="en-US" sz="1500" dirty="0">
                <a:latin typeface="Calibri"/>
                <a:ea typeface="Calibri"/>
                <a:cs typeface="Calibri"/>
              </a:rPr>
              <a:t>:</a:t>
            </a:r>
          </a:p>
          <a:p>
            <a:pPr marL="457200" lvl="2">
              <a:lnSpc>
                <a:spcPct val="90000"/>
              </a:lnSpc>
              <a:spcAft>
                <a:spcPts val="600"/>
              </a:spcAft>
            </a:pPr>
            <a:r>
              <a:rPr lang="en-US" sz="1500" dirty="0">
                <a:latin typeface="Calibri"/>
                <a:ea typeface="Calibri"/>
                <a:cs typeface="Calibri"/>
              </a:rPr>
              <a:t>Explore models such as the </a:t>
            </a:r>
            <a:r>
              <a:rPr lang="en-US" sz="1500" b="1" dirty="0">
                <a:latin typeface="Calibri"/>
                <a:ea typeface="Calibri"/>
                <a:cs typeface="Calibri"/>
              </a:rPr>
              <a:t>Support Vector Machine (SVM) </a:t>
            </a:r>
            <a:r>
              <a:rPr lang="en-US" sz="1500" dirty="0">
                <a:latin typeface="Calibri"/>
                <a:ea typeface="Calibri"/>
                <a:cs typeface="Calibri"/>
              </a:rPr>
              <a:t>which is a popular model since it uses little computation power but still produces significant accuracy.</a:t>
            </a:r>
          </a:p>
          <a:p>
            <a:pPr marL="457200" lvl="2">
              <a:lnSpc>
                <a:spcPct val="90000"/>
              </a:lnSpc>
              <a:spcAft>
                <a:spcPts val="600"/>
              </a:spcAft>
            </a:pPr>
            <a:endParaRPr lang="en-US" sz="1500" dirty="0">
              <a:latin typeface="Calibri"/>
              <a:ea typeface="Calibri"/>
              <a:cs typeface="Calibri"/>
            </a:endParaRPr>
          </a:p>
        </p:txBody>
      </p:sp>
      <p:sp>
        <p:nvSpPr>
          <p:cNvPr id="3" name="TextBox 2">
            <a:extLst>
              <a:ext uri="{FF2B5EF4-FFF2-40B4-BE49-F238E27FC236}">
                <a16:creationId xmlns:a16="http://schemas.microsoft.com/office/drawing/2014/main" id="{55740C33-F7C9-467E-AFA0-B408B0DCA4F2}"/>
              </a:ext>
            </a:extLst>
          </p:cNvPr>
          <p:cNvSpPr txBox="1"/>
          <p:nvPr/>
        </p:nvSpPr>
        <p:spPr>
          <a:xfrm>
            <a:off x="6446520" y="3273678"/>
            <a:ext cx="5815584" cy="4170372"/>
          </a:xfrm>
          <a:prstGeom prst="rect">
            <a:avLst/>
          </a:prstGeom>
          <a:noFill/>
        </p:spPr>
        <p:txBody>
          <a:bodyPr wrap="square" lIns="91440" tIns="45720" rIns="91440" bIns="45720" rtlCol="0" anchor="t">
            <a:spAutoFit/>
          </a:bodyPr>
          <a:lstStyle/>
          <a:p>
            <a:pPr marL="1200150" lvl="4" indent="-285750">
              <a:lnSpc>
                <a:spcPct val="90000"/>
              </a:lnSpc>
              <a:spcAft>
                <a:spcPts val="600"/>
              </a:spcAft>
              <a:buFont typeface="Wingdings" panose="05000000000000000000" pitchFamily="2" charset="2"/>
              <a:buChar char="q"/>
            </a:pPr>
            <a:r>
              <a:rPr lang="en-US" sz="1400" dirty="0">
                <a:latin typeface="Calibri"/>
                <a:ea typeface="Calibri"/>
                <a:cs typeface="Angsana New"/>
              </a:rPr>
              <a:t>No negative sentiments</a:t>
            </a:r>
          </a:p>
          <a:p>
            <a:pPr marL="1200150" lvl="4" indent="-285750">
              <a:lnSpc>
                <a:spcPct val="90000"/>
              </a:lnSpc>
              <a:spcAft>
                <a:spcPts val="600"/>
              </a:spcAft>
              <a:buFont typeface="Wingdings" panose="05000000000000000000" pitchFamily="2" charset="2"/>
              <a:buChar char="q"/>
            </a:pPr>
            <a:r>
              <a:rPr lang="en-US" sz="1400" dirty="0">
                <a:latin typeface="Calibri"/>
                <a:ea typeface="Calibri"/>
                <a:cs typeface="Angsana New"/>
              </a:rPr>
              <a:t>Imbalance in category distribution</a:t>
            </a:r>
          </a:p>
          <a:p>
            <a:pPr marL="914400" lvl="4">
              <a:lnSpc>
                <a:spcPct val="90000"/>
              </a:lnSpc>
              <a:spcAft>
                <a:spcPts val="600"/>
              </a:spcAft>
            </a:pPr>
            <a:endParaRPr lang="en-US" sz="1400" dirty="0">
              <a:latin typeface="Calibri"/>
              <a:ea typeface="Calibri"/>
              <a:cs typeface="Calibri"/>
            </a:endParaRPr>
          </a:p>
          <a:p>
            <a:pPr marL="914400" lvl="4">
              <a:lnSpc>
                <a:spcPct val="90000"/>
              </a:lnSpc>
              <a:spcAft>
                <a:spcPts val="600"/>
              </a:spcAft>
            </a:pPr>
            <a:r>
              <a:rPr lang="en-US" sz="1400" u="sng" dirty="0">
                <a:latin typeface="Calibri"/>
                <a:ea typeface="Calibri"/>
                <a:cs typeface="Calibri"/>
              </a:rPr>
              <a:t>Techniques I could’ve explored:</a:t>
            </a:r>
          </a:p>
          <a:p>
            <a:pPr marL="1200150" lvl="4" indent="-285750">
              <a:lnSpc>
                <a:spcPct val="90000"/>
              </a:lnSpc>
              <a:spcAft>
                <a:spcPts val="600"/>
              </a:spcAft>
              <a:buFont typeface="Calibri" panose="020F0502020204030204" pitchFamily="34" charset="0"/>
              <a:buChar char="?"/>
            </a:pPr>
            <a:r>
              <a:rPr lang="en-US" sz="1400" dirty="0">
                <a:latin typeface="Calibri"/>
                <a:ea typeface="Calibri"/>
                <a:cs typeface="Calibri"/>
              </a:rPr>
              <a:t>Using </a:t>
            </a:r>
            <a:r>
              <a:rPr lang="en-US" sz="1400" b="1" dirty="0">
                <a:latin typeface="Calibri"/>
                <a:ea typeface="Calibri"/>
                <a:cs typeface="Calibri"/>
              </a:rPr>
              <a:t>negative</a:t>
            </a:r>
            <a:r>
              <a:rPr lang="en-US" sz="1400" dirty="0">
                <a:latin typeface="Calibri"/>
                <a:ea typeface="Calibri"/>
                <a:cs typeface="Calibri"/>
              </a:rPr>
              <a:t> emotional categories</a:t>
            </a:r>
          </a:p>
          <a:p>
            <a:pPr marL="1200150" lvl="4" indent="-285750">
              <a:lnSpc>
                <a:spcPct val="90000"/>
              </a:lnSpc>
              <a:spcAft>
                <a:spcPts val="600"/>
              </a:spcAft>
              <a:buFont typeface="Calibri" panose="020F0502020204030204" pitchFamily="34" charset="0"/>
              <a:buChar char="?"/>
            </a:pPr>
            <a:r>
              <a:rPr lang="en-US" sz="1400" dirty="0">
                <a:latin typeface="Calibri"/>
                <a:ea typeface="Calibri"/>
                <a:cs typeface="Calibri"/>
              </a:rPr>
              <a:t>Use more varied data /</a:t>
            </a:r>
            <a:r>
              <a:rPr lang="en-US" sz="1400" dirty="0">
                <a:latin typeface="Calibri"/>
                <a:ea typeface="Calibri"/>
                <a:cs typeface="Angsana New"/>
              </a:rPr>
              <a:t> category distribution</a:t>
            </a:r>
            <a:endParaRPr lang="en-US" sz="1400" dirty="0">
              <a:latin typeface="Calibri"/>
              <a:ea typeface="Calibri"/>
              <a:cs typeface="Calibri"/>
            </a:endParaRPr>
          </a:p>
          <a:p>
            <a:pPr marL="1200150" lvl="4" indent="-285750">
              <a:lnSpc>
                <a:spcPct val="90000"/>
              </a:lnSpc>
              <a:spcAft>
                <a:spcPts val="600"/>
              </a:spcAft>
              <a:buFont typeface="Calibri" panose="020F0502020204030204" pitchFamily="34" charset="0"/>
              <a:buChar char="?"/>
            </a:pPr>
            <a:r>
              <a:rPr lang="en-US" sz="1400" dirty="0">
                <a:latin typeface="Calibri"/>
                <a:ea typeface="Calibri"/>
                <a:cs typeface="Calibri"/>
              </a:rPr>
              <a:t>Include </a:t>
            </a:r>
            <a:r>
              <a:rPr lang="en-US" sz="1400" b="1" dirty="0">
                <a:latin typeface="Calibri"/>
                <a:ea typeface="Calibri"/>
                <a:cs typeface="Calibri"/>
              </a:rPr>
              <a:t>punctuation</a:t>
            </a:r>
            <a:r>
              <a:rPr lang="en-US" sz="1400" dirty="0">
                <a:latin typeface="Calibri"/>
                <a:ea typeface="Calibri"/>
                <a:cs typeface="Calibri"/>
              </a:rPr>
              <a:t>: treat as features</a:t>
            </a:r>
          </a:p>
          <a:p>
            <a:pPr marL="1371600" lvl="5">
              <a:lnSpc>
                <a:spcPct val="90000"/>
              </a:lnSpc>
              <a:spcAft>
                <a:spcPts val="600"/>
              </a:spcAft>
            </a:pPr>
            <a:r>
              <a:rPr lang="en-US" sz="1400" dirty="0">
                <a:latin typeface="Calibri"/>
                <a:ea typeface="Calibri"/>
                <a:cs typeface="Calibri"/>
              </a:rPr>
              <a:t>E.g. (!) often used for excitement or emphasis “Amazing!”</a:t>
            </a:r>
          </a:p>
          <a:p>
            <a:pPr marL="1657350" lvl="5" indent="-285750">
              <a:lnSpc>
                <a:spcPct val="90000"/>
              </a:lnSpc>
              <a:spcAft>
                <a:spcPts val="600"/>
              </a:spcAft>
              <a:buFont typeface="Calibri" panose="020F0502020204030204" pitchFamily="34" charset="0"/>
              <a:buChar char="?"/>
            </a:pPr>
            <a:r>
              <a:rPr lang="en-US" sz="1400" b="1" dirty="0">
                <a:latin typeface="Calibri"/>
                <a:ea typeface="Calibri"/>
                <a:cs typeface="Calibri"/>
              </a:rPr>
              <a:t>Sentiment Scoring </a:t>
            </a:r>
            <a:r>
              <a:rPr lang="en-US" sz="1400" dirty="0">
                <a:latin typeface="Calibri"/>
                <a:ea typeface="Calibri"/>
                <a:cs typeface="Calibri"/>
              </a:rPr>
              <a:t>for punctuation with </a:t>
            </a:r>
            <a:r>
              <a:rPr lang="en-US" sz="1400" b="1" dirty="0">
                <a:latin typeface="Calibri"/>
                <a:ea typeface="Calibri"/>
                <a:cs typeface="Calibri"/>
              </a:rPr>
              <a:t>rule based weights</a:t>
            </a:r>
          </a:p>
          <a:p>
            <a:pPr marL="1200150" lvl="4" indent="-285750">
              <a:lnSpc>
                <a:spcPct val="90000"/>
              </a:lnSpc>
              <a:spcAft>
                <a:spcPts val="600"/>
              </a:spcAft>
              <a:buFont typeface="Calibri" panose="020F0502020204030204" pitchFamily="34" charset="0"/>
              <a:buChar char="?"/>
            </a:pPr>
            <a:r>
              <a:rPr lang="en-US" sz="1400" dirty="0">
                <a:latin typeface="Calibri"/>
                <a:ea typeface="Calibri"/>
                <a:cs typeface="Calibri"/>
              </a:rPr>
              <a:t>Have a team of human annotators label data on </a:t>
            </a:r>
            <a:r>
              <a:rPr lang="en-US" sz="1400" b="1" dirty="0">
                <a:latin typeface="Calibri"/>
                <a:ea typeface="Calibri"/>
                <a:cs typeface="Calibri"/>
              </a:rPr>
              <a:t>well defined sentiment criteria </a:t>
            </a:r>
            <a:r>
              <a:rPr lang="en-US" sz="1400" dirty="0">
                <a:latin typeface="Calibri"/>
                <a:ea typeface="Calibri"/>
                <a:cs typeface="Calibri"/>
              </a:rPr>
              <a:t>/ a </a:t>
            </a:r>
            <a:r>
              <a:rPr lang="en-US" sz="1400" b="1" dirty="0">
                <a:latin typeface="Calibri"/>
                <a:ea typeface="Calibri"/>
                <a:cs typeface="Calibri"/>
              </a:rPr>
              <a:t>guideline</a:t>
            </a:r>
            <a:r>
              <a:rPr lang="en-US" sz="1400" dirty="0">
                <a:latin typeface="Calibri"/>
                <a:ea typeface="Calibri"/>
                <a:cs typeface="Calibri"/>
              </a:rPr>
              <a:t> / </a:t>
            </a:r>
            <a:r>
              <a:rPr lang="en-US" sz="1400" b="1" dirty="0">
                <a:latin typeface="Calibri"/>
                <a:ea typeface="Calibri"/>
                <a:cs typeface="Calibri"/>
              </a:rPr>
              <a:t>multilabel classification </a:t>
            </a:r>
            <a:r>
              <a:rPr lang="en-US" sz="1400" dirty="0">
                <a:latin typeface="Calibri"/>
                <a:ea typeface="Calibri"/>
                <a:cs typeface="Calibri"/>
              </a:rPr>
              <a:t>with both positive and negative labels</a:t>
            </a:r>
          </a:p>
          <a:p>
            <a:pPr marL="1371600" lvl="5">
              <a:lnSpc>
                <a:spcPct val="90000"/>
              </a:lnSpc>
              <a:spcAft>
                <a:spcPts val="600"/>
              </a:spcAft>
            </a:pPr>
            <a:r>
              <a:rPr lang="en-US" sz="1400" dirty="0">
                <a:latin typeface="Calibri"/>
                <a:ea typeface="Calibri"/>
                <a:cs typeface="Calibri"/>
              </a:rPr>
              <a:t>E.g. “movie was visually stunning but story was boring”</a:t>
            </a:r>
          </a:p>
          <a:p>
            <a:pPr marL="1200150" lvl="4" indent="-285750">
              <a:lnSpc>
                <a:spcPct val="90000"/>
              </a:lnSpc>
              <a:spcAft>
                <a:spcPts val="600"/>
              </a:spcAft>
              <a:buFontTx/>
              <a:buChar char="-"/>
            </a:pPr>
            <a:endParaRPr lang="en-US" sz="1400" dirty="0">
              <a:latin typeface="Calibri"/>
              <a:ea typeface="Calibri"/>
              <a:cs typeface="Calibri"/>
            </a:endParaRPr>
          </a:p>
          <a:p>
            <a:endParaRPr lang="en-GB" sz="1600" dirty="0"/>
          </a:p>
        </p:txBody>
      </p:sp>
      <p:sp>
        <p:nvSpPr>
          <p:cNvPr id="17" name="TextBox 16">
            <a:extLst>
              <a:ext uri="{FF2B5EF4-FFF2-40B4-BE49-F238E27FC236}">
                <a16:creationId xmlns:a16="http://schemas.microsoft.com/office/drawing/2014/main" id="{4D52A400-CAB5-4EFD-9EBB-7A696587E7F5}"/>
              </a:ext>
            </a:extLst>
          </p:cNvPr>
          <p:cNvSpPr txBox="1"/>
          <p:nvPr/>
        </p:nvSpPr>
        <p:spPr>
          <a:xfrm>
            <a:off x="7443414" y="2782669"/>
            <a:ext cx="3763369" cy="646331"/>
          </a:xfrm>
          <a:prstGeom prst="rect">
            <a:avLst/>
          </a:prstGeom>
          <a:noFill/>
        </p:spPr>
        <p:txBody>
          <a:bodyPr wrap="square" lIns="91440" tIns="45720" rIns="91440" bIns="45720" rtlCol="0" anchor="t">
            <a:spAutoFit/>
          </a:bodyPr>
          <a:lstStyle/>
          <a:p>
            <a:r>
              <a:rPr lang="en-US" dirty="0">
                <a:latin typeface="Calibri"/>
                <a:ea typeface="Calibri"/>
                <a:cs typeface="Angsana New"/>
              </a:rPr>
              <a:t>Limitations with this project:</a:t>
            </a:r>
          </a:p>
          <a:p>
            <a:endParaRPr lang="en-GB" dirty="0"/>
          </a:p>
        </p:txBody>
      </p:sp>
    </p:spTree>
    <p:extLst>
      <p:ext uri="{BB962C8B-B14F-4D97-AF65-F5344CB8AC3E}">
        <p14:creationId xmlns:p14="http://schemas.microsoft.com/office/powerpoint/2010/main" val="401074385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Roboto Mono"/>
        <a:ea typeface=""/>
        <a:cs typeface=""/>
      </a:majorFont>
      <a:minorFont>
        <a:latin typeface="Roboto Mon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TotalTime>
  <Words>878</Words>
  <Application>Microsoft Office PowerPoint</Application>
  <PresentationFormat>Widescreen</PresentationFormat>
  <Paragraphs>167</Paragraphs>
  <Slides>10</Slides>
  <Notes>4</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  Sentiment Analysis of Tweets Project</vt:lpstr>
      <vt:lpstr>Sentimental Analysis</vt:lpstr>
      <vt:lpstr>Project Introduction </vt:lpstr>
      <vt:lpstr>Data and Preparation</vt:lpstr>
      <vt:lpstr>Data and  Preparation</vt:lpstr>
      <vt:lpstr>Classification Algorithms</vt:lpstr>
      <vt:lpstr>PowerPoint Presentation</vt:lpstr>
      <vt:lpstr>PowerPoint Presentation</vt:lpstr>
      <vt:lpstr>Conclusion  and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Sentiment Analysis of Tweets Project</dc:title>
  <dc:creator/>
  <cp:lastModifiedBy>Jessica Ho</cp:lastModifiedBy>
  <cp:revision>119</cp:revision>
  <dcterms:created xsi:type="dcterms:W3CDTF">2025-01-16T23:28:01Z</dcterms:created>
  <dcterms:modified xsi:type="dcterms:W3CDTF">2025-01-22T21:43:20Z</dcterms:modified>
</cp:coreProperties>
</file>